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b412deb58849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b7e46ca0264d46"/>
  </p:sldMasterIdLst>
  <p:sldIdLst>
    <p:sldId xmlns:r="http://schemas.openxmlformats.org/officeDocument/2006/relationships" id="256" r:id="Re7ddad431b4549fd"/>
    <p:sldId xmlns:r="http://schemas.openxmlformats.org/officeDocument/2006/relationships" id="257" r:id="R5dc156252e434486"/>
    <p:sldId xmlns:r="http://schemas.openxmlformats.org/officeDocument/2006/relationships" id="258" r:id="R263ad8de8b6e4b69"/>
    <p:sldId xmlns:r="http://schemas.openxmlformats.org/officeDocument/2006/relationships" id="259" r:id="R08a9d38b59e74ab9"/>
    <p:sldId xmlns:r="http://schemas.openxmlformats.org/officeDocument/2006/relationships" id="260" r:id="Ra671dd32dc67461c"/>
    <p:sldId xmlns:r="http://schemas.openxmlformats.org/officeDocument/2006/relationships" id="261" r:id="R386b7664054f46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b7e46ca0264d46" /><Relationship Type="http://schemas.openxmlformats.org/officeDocument/2006/relationships/slide" Target="/ppt/slides/slide1.xml" Id="Re7ddad431b4549fd" /><Relationship Type="http://schemas.openxmlformats.org/officeDocument/2006/relationships/slide" Target="/ppt/slides/slide2.xml" Id="R5dc156252e434486" /><Relationship Type="http://schemas.openxmlformats.org/officeDocument/2006/relationships/slide" Target="/ppt/slides/slide3.xml" Id="R263ad8de8b6e4b69" /><Relationship Type="http://schemas.openxmlformats.org/officeDocument/2006/relationships/slide" Target="/ppt/slides/slide4.xml" Id="R08a9d38b59e74ab9" /><Relationship Type="http://schemas.openxmlformats.org/officeDocument/2006/relationships/slide" Target="/ppt/slides/slide5.xml" Id="Ra671dd32dc67461c" /><Relationship Type="http://schemas.openxmlformats.org/officeDocument/2006/relationships/slide" Target="/ppt/slides/slide6.xml" Id="R386b7664054f46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4b0e3a256640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b10c6bdc649ae" /><Relationship Type="http://schemas.openxmlformats.org/officeDocument/2006/relationships/theme" Target="/ppt/slideMasters/theme/theme1.xml" Id="R15be404886524e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eb10c6bdc649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07805400b4a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7fa9bd8a04e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25d1fb75944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465df804e42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2f1d8c4db49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58e6ddfa742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HELGELAND HANDELSPARK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HANDELSPARK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HELGELAND HANDELSPARK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HANDELSPARK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HANDELSPARK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HANDELSPARK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4 958 949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1 614 685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−232 021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8 019 579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88 150 485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HANDELSPARK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920 448 135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HANDELSPARK II AS</a:t>
            </a:r>
          </a:p>
        </p:txBody>
      </p:sp>
    </p:spTree>
  </p:cSld>
  <p:clrMapOvr>
    <a:masterClrMapping xmlns:a="http://schemas.openxmlformats.org/drawingml/2006/main"/>
  </p:clrMapOvr>
</p:sld>
</file>