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9558977e824a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2ab1a265ac4c6f"/>
  </p:sldMasterIdLst>
  <p:sldIdLst>
    <p:sldId xmlns:r="http://schemas.openxmlformats.org/officeDocument/2006/relationships" id="256" r:id="Red3a74e8ee314af9"/>
    <p:sldId xmlns:r="http://schemas.openxmlformats.org/officeDocument/2006/relationships" id="257" r:id="Re54e623407274b28"/>
    <p:sldId xmlns:r="http://schemas.openxmlformats.org/officeDocument/2006/relationships" id="258" r:id="R68acf0c1a7194ec8"/>
    <p:sldId xmlns:r="http://schemas.openxmlformats.org/officeDocument/2006/relationships" id="259" r:id="R7974513567304673"/>
    <p:sldId xmlns:r="http://schemas.openxmlformats.org/officeDocument/2006/relationships" id="260" r:id="R7a2c93afacc348f8"/>
    <p:sldId xmlns:r="http://schemas.openxmlformats.org/officeDocument/2006/relationships" id="261" r:id="R3abf9e4d470644a2"/>
    <p:sldId xmlns:r="http://schemas.openxmlformats.org/officeDocument/2006/relationships" id="262" r:id="R6bd8da41cea14d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2ab1a265ac4c6f" /><Relationship Type="http://schemas.openxmlformats.org/officeDocument/2006/relationships/slide" Target="/ppt/slides/slide1.xml" Id="Red3a74e8ee314af9" /><Relationship Type="http://schemas.openxmlformats.org/officeDocument/2006/relationships/slide" Target="/ppt/slides/slide2.xml" Id="Re54e623407274b28" /><Relationship Type="http://schemas.openxmlformats.org/officeDocument/2006/relationships/slide" Target="/ppt/slides/slide3.xml" Id="R68acf0c1a7194ec8" /><Relationship Type="http://schemas.openxmlformats.org/officeDocument/2006/relationships/slide" Target="/ppt/slides/slide4.xml" Id="R7974513567304673" /><Relationship Type="http://schemas.openxmlformats.org/officeDocument/2006/relationships/slide" Target="/ppt/slides/slide5.xml" Id="R7a2c93afacc348f8" /><Relationship Type="http://schemas.openxmlformats.org/officeDocument/2006/relationships/slide" Target="/ppt/slides/slide6.xml" Id="R3abf9e4d470644a2" /><Relationship Type="http://schemas.openxmlformats.org/officeDocument/2006/relationships/slide" Target="/ppt/slides/slide7.xml" Id="R6bd8da41cea14d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e246b538a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a8327b3334bd2" /><Relationship Type="http://schemas.openxmlformats.org/officeDocument/2006/relationships/theme" Target="/ppt/slideMasters/theme/theme1.xml" Id="Rfc236f3132f845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da8327b3334b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d6263ef3d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0cdb5bb8a49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5bfe3a1a34d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9578356db46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92e05834c4d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3b1ad0e1b4f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db0647d624a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