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efb1ba1ce45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e2df909744c9b"/>
  </p:sldMasterIdLst>
  <p:sldIdLst>
    <p:sldId xmlns:r="http://schemas.openxmlformats.org/officeDocument/2006/relationships" id="256" r:id="R8c90241dc0234290"/>
    <p:sldId xmlns:r="http://schemas.openxmlformats.org/officeDocument/2006/relationships" id="257" r:id="R341dae2af22e4baa"/>
    <p:sldId xmlns:r="http://schemas.openxmlformats.org/officeDocument/2006/relationships" id="258" r:id="R93d7145e127c4085"/>
    <p:sldId xmlns:r="http://schemas.openxmlformats.org/officeDocument/2006/relationships" id="259" r:id="R9c56c081a96c4dcf"/>
    <p:sldId xmlns:r="http://schemas.openxmlformats.org/officeDocument/2006/relationships" id="260" r:id="R04aef7d204b34c17"/>
    <p:sldId xmlns:r="http://schemas.openxmlformats.org/officeDocument/2006/relationships" id="261" r:id="R91fe2501f761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e2df909744c9b" /><Relationship Type="http://schemas.openxmlformats.org/officeDocument/2006/relationships/slide" Target="/ppt/slides/slide1.xml" Id="R8c90241dc0234290" /><Relationship Type="http://schemas.openxmlformats.org/officeDocument/2006/relationships/slide" Target="/ppt/slides/slide2.xml" Id="R341dae2af22e4baa" /><Relationship Type="http://schemas.openxmlformats.org/officeDocument/2006/relationships/slide" Target="/ppt/slides/slide3.xml" Id="R93d7145e127c4085" /><Relationship Type="http://schemas.openxmlformats.org/officeDocument/2006/relationships/slide" Target="/ppt/slides/slide4.xml" Id="R9c56c081a96c4dcf" /><Relationship Type="http://schemas.openxmlformats.org/officeDocument/2006/relationships/slide" Target="/ppt/slides/slide5.xml" Id="R04aef7d204b34c17" /><Relationship Type="http://schemas.openxmlformats.org/officeDocument/2006/relationships/slide" Target="/ppt/slides/slide6.xml" Id="R91fe2501f761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8281cd4cb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e251cd5f44892" /><Relationship Type="http://schemas.openxmlformats.org/officeDocument/2006/relationships/theme" Target="/ppt/slideMasters/theme/theme1.xml" Id="R91eb51803d72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e251cd5f448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2cb2984ba41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93062f3b7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a787ce9d9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36c2660c8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03c7139e5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fee474236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Helvik brygge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listerbilutleie@gmail.com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BILUTLEIE AS</a:t>
            </a:r>
          </a:p>
        </p:txBody>
      </p:sp>
    </p:spTree>
  </p:cSld>
  <p:clrMapOvr>
    <a:masterClrMapping xmlns:a="http://schemas.openxmlformats.org/drawingml/2006/main"/>
  </p:clrMapOvr>
</p:sld>
</file>