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a492f9557e49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caba24c8cd45ee"/>
  </p:sldMasterIdLst>
  <p:sldIdLst>
    <p:sldId xmlns:r="http://schemas.openxmlformats.org/officeDocument/2006/relationships" id="256" r:id="R85065ab53c3d472e"/>
    <p:sldId xmlns:r="http://schemas.openxmlformats.org/officeDocument/2006/relationships" id="257" r:id="Rb4f25cea28dd4b6f"/>
    <p:sldId xmlns:r="http://schemas.openxmlformats.org/officeDocument/2006/relationships" id="258" r:id="R9afd0150bfdc401d"/>
    <p:sldId xmlns:r="http://schemas.openxmlformats.org/officeDocument/2006/relationships" id="259" r:id="R73e047f15c0849f5"/>
    <p:sldId xmlns:r="http://schemas.openxmlformats.org/officeDocument/2006/relationships" id="260" r:id="Rc9a4cdc681a84396"/>
    <p:sldId xmlns:r="http://schemas.openxmlformats.org/officeDocument/2006/relationships" id="261" r:id="R00393dc3c4ae400a"/>
    <p:sldId xmlns:r="http://schemas.openxmlformats.org/officeDocument/2006/relationships" id="262" r:id="R9275050a62b14d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caba24c8cd45ee" /><Relationship Type="http://schemas.openxmlformats.org/officeDocument/2006/relationships/slide" Target="/ppt/slides/slide1.xml" Id="R85065ab53c3d472e" /><Relationship Type="http://schemas.openxmlformats.org/officeDocument/2006/relationships/slide" Target="/ppt/slides/slide2.xml" Id="Rb4f25cea28dd4b6f" /><Relationship Type="http://schemas.openxmlformats.org/officeDocument/2006/relationships/slide" Target="/ppt/slides/slide3.xml" Id="R9afd0150bfdc401d" /><Relationship Type="http://schemas.openxmlformats.org/officeDocument/2006/relationships/slide" Target="/ppt/slides/slide4.xml" Id="R73e047f15c0849f5" /><Relationship Type="http://schemas.openxmlformats.org/officeDocument/2006/relationships/slide" Target="/ppt/slides/slide5.xml" Id="Rc9a4cdc681a84396" /><Relationship Type="http://schemas.openxmlformats.org/officeDocument/2006/relationships/slide" Target="/ppt/slides/slide6.xml" Id="R00393dc3c4ae400a" /><Relationship Type="http://schemas.openxmlformats.org/officeDocument/2006/relationships/slide" Target="/ppt/slides/slide7.xml" Id="R9275050a62b14d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4764b075b4d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b34e6fa9a4bae" /><Relationship Type="http://schemas.openxmlformats.org/officeDocument/2006/relationships/theme" Target="/ppt/slideMasters/theme/theme1.xml" Id="Rca4f29cf7ae541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8b34e6fa9a4b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820eb745842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87dc1e7c44d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c9c1f23c141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0e3beaeed46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b7ee210c141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bd02e754749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d1edba4fa42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TLS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TLS ELEKTRO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32 620 857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1 220 656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2 343 815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12 491 613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HALDEN INVEST AS  –  67,4 %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ANBRA HOLDING AS  –  17,4 %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ANDREAS LARSEN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PELLEGRINO  –  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Åbyveien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920 416 721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