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1782bf9e0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25e6c9f414ae7"/>
  </p:sldMasterIdLst>
  <p:sldIdLst>
    <p:sldId xmlns:r="http://schemas.openxmlformats.org/officeDocument/2006/relationships" id="256" r:id="R4cfbe65ee9464b10"/>
    <p:sldId xmlns:r="http://schemas.openxmlformats.org/officeDocument/2006/relationships" id="257" r:id="R5b6ad6b68bdd4c04"/>
    <p:sldId xmlns:r="http://schemas.openxmlformats.org/officeDocument/2006/relationships" id="258" r:id="R36dc0a0592094bbb"/>
    <p:sldId xmlns:r="http://schemas.openxmlformats.org/officeDocument/2006/relationships" id="259" r:id="R884f2c254c9144f0"/>
    <p:sldId xmlns:r="http://schemas.openxmlformats.org/officeDocument/2006/relationships" id="260" r:id="R151ac6625c1248d0"/>
    <p:sldId xmlns:r="http://schemas.openxmlformats.org/officeDocument/2006/relationships" id="261" r:id="R65118a126f88474c"/>
    <p:sldId xmlns:r="http://schemas.openxmlformats.org/officeDocument/2006/relationships" id="262" r:id="R80aab29e4d56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25e6c9f414ae7" /><Relationship Type="http://schemas.openxmlformats.org/officeDocument/2006/relationships/slide" Target="/ppt/slides/slide1.xml" Id="R4cfbe65ee9464b10" /><Relationship Type="http://schemas.openxmlformats.org/officeDocument/2006/relationships/slide" Target="/ppt/slides/slide2.xml" Id="R5b6ad6b68bdd4c04" /><Relationship Type="http://schemas.openxmlformats.org/officeDocument/2006/relationships/slide" Target="/ppt/slides/slide3.xml" Id="R36dc0a0592094bbb" /><Relationship Type="http://schemas.openxmlformats.org/officeDocument/2006/relationships/slide" Target="/ppt/slides/slide4.xml" Id="R884f2c254c9144f0" /><Relationship Type="http://schemas.openxmlformats.org/officeDocument/2006/relationships/slide" Target="/ppt/slides/slide5.xml" Id="R151ac6625c1248d0" /><Relationship Type="http://schemas.openxmlformats.org/officeDocument/2006/relationships/slide" Target="/ppt/slides/slide6.xml" Id="R65118a126f88474c" /><Relationship Type="http://schemas.openxmlformats.org/officeDocument/2006/relationships/slide" Target="/ppt/slides/slide7.xml" Id="R80aab29e4d56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dcd4df8a0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6e40bf8448f8" /><Relationship Type="http://schemas.openxmlformats.org/officeDocument/2006/relationships/theme" Target="/ppt/slideMasters/theme/theme1.xml" Id="R929c1ca27cee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36e40bf8448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4dd4f2d4e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6646a9f73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55533df68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bf3165177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98c81f9cd4d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cddd6ac8d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bcda31da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27 136 580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8 881 192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