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9b905a457d44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c0e0d6a6824522"/>
  </p:sldMasterIdLst>
  <p:sldIdLst>
    <p:sldId xmlns:r="http://schemas.openxmlformats.org/officeDocument/2006/relationships" id="256" r:id="Rb6acbd4f4368448d"/>
    <p:sldId xmlns:r="http://schemas.openxmlformats.org/officeDocument/2006/relationships" id="257" r:id="R33372de122054136"/>
    <p:sldId xmlns:r="http://schemas.openxmlformats.org/officeDocument/2006/relationships" id="258" r:id="Re1730e2644214b09"/>
    <p:sldId xmlns:r="http://schemas.openxmlformats.org/officeDocument/2006/relationships" id="259" r:id="R00caa86eb00d4394"/>
    <p:sldId xmlns:r="http://schemas.openxmlformats.org/officeDocument/2006/relationships" id="260" r:id="R11d3d66b3d7946b3"/>
    <p:sldId xmlns:r="http://schemas.openxmlformats.org/officeDocument/2006/relationships" id="261" r:id="Rd3f509f0de864b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c0e0d6a6824522" /><Relationship Type="http://schemas.openxmlformats.org/officeDocument/2006/relationships/slide" Target="/ppt/slides/slide1.xml" Id="Rb6acbd4f4368448d" /><Relationship Type="http://schemas.openxmlformats.org/officeDocument/2006/relationships/slide" Target="/ppt/slides/slide2.xml" Id="R33372de122054136" /><Relationship Type="http://schemas.openxmlformats.org/officeDocument/2006/relationships/slide" Target="/ppt/slides/slide3.xml" Id="Re1730e2644214b09" /><Relationship Type="http://schemas.openxmlformats.org/officeDocument/2006/relationships/slide" Target="/ppt/slides/slide4.xml" Id="R00caa86eb00d4394" /><Relationship Type="http://schemas.openxmlformats.org/officeDocument/2006/relationships/slide" Target="/ppt/slides/slide5.xml" Id="R11d3d66b3d7946b3" /><Relationship Type="http://schemas.openxmlformats.org/officeDocument/2006/relationships/slide" Target="/ppt/slides/slide6.xml" Id="Rd3f509f0de864b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34e98388a949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c679ea0ed4ff0" /><Relationship Type="http://schemas.openxmlformats.org/officeDocument/2006/relationships/theme" Target="/ppt/slideMasters/theme/theme1.xml" Id="Rab76d11c5f7a48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fc679ea0ed4f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3e2966f964a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9e6089e6945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dc0ebbf1846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2f766f4294e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de6376efe4c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d12a64dca4c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SOLORAID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SOLORAID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SOLORAID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SOLORAID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SOLORAID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SOLORAID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SOLORAID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920 408 796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SOLORAID INVEST AS</a:t>
            </a:r>
          </a:p>
        </p:txBody>
      </p:sp>
    </p:spTree>
  </p:cSld>
  <p:clrMapOvr>
    <a:masterClrMapping xmlns:a="http://schemas.openxmlformats.org/drawingml/2006/main"/>
  </p:clrMapOvr>
</p:sld>
</file>