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2197f1d0614e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2cf49376f946c0"/>
  </p:sldMasterIdLst>
  <p:sldIdLst>
    <p:sldId xmlns:r="http://schemas.openxmlformats.org/officeDocument/2006/relationships" id="256" r:id="Rea44f4de36c440c5"/>
    <p:sldId xmlns:r="http://schemas.openxmlformats.org/officeDocument/2006/relationships" id="257" r:id="R151fe988c60a4d29"/>
    <p:sldId xmlns:r="http://schemas.openxmlformats.org/officeDocument/2006/relationships" id="258" r:id="Rc9cd495b50a34aa8"/>
    <p:sldId xmlns:r="http://schemas.openxmlformats.org/officeDocument/2006/relationships" id="259" r:id="Rb785375121f541e8"/>
    <p:sldId xmlns:r="http://schemas.openxmlformats.org/officeDocument/2006/relationships" id="260" r:id="R0bef4be4ede74239"/>
    <p:sldId xmlns:r="http://schemas.openxmlformats.org/officeDocument/2006/relationships" id="261" r:id="R2d3126bc787546bb"/>
    <p:sldId xmlns:r="http://schemas.openxmlformats.org/officeDocument/2006/relationships" id="262" r:id="Rc8fdc2f829394d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2cf49376f946c0" /><Relationship Type="http://schemas.openxmlformats.org/officeDocument/2006/relationships/slide" Target="/ppt/slides/slide1.xml" Id="Rea44f4de36c440c5" /><Relationship Type="http://schemas.openxmlformats.org/officeDocument/2006/relationships/slide" Target="/ppt/slides/slide2.xml" Id="R151fe988c60a4d29" /><Relationship Type="http://schemas.openxmlformats.org/officeDocument/2006/relationships/slide" Target="/ppt/slides/slide3.xml" Id="Rc9cd495b50a34aa8" /><Relationship Type="http://schemas.openxmlformats.org/officeDocument/2006/relationships/slide" Target="/ppt/slides/slide4.xml" Id="Rb785375121f541e8" /><Relationship Type="http://schemas.openxmlformats.org/officeDocument/2006/relationships/slide" Target="/ppt/slides/slide5.xml" Id="R0bef4be4ede74239" /><Relationship Type="http://schemas.openxmlformats.org/officeDocument/2006/relationships/slide" Target="/ppt/slides/slide6.xml" Id="R2d3126bc787546bb" /><Relationship Type="http://schemas.openxmlformats.org/officeDocument/2006/relationships/slide" Target="/ppt/slides/slide7.xml" Id="Rc8fdc2f829394d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63760657cc43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10bd109744913" /><Relationship Type="http://schemas.openxmlformats.org/officeDocument/2006/relationships/theme" Target="/ppt/slideMasters/theme/theme1.xml" Id="R3a1bc6af192342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d10bd1097449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c7e5fc55442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d2d5a4ee14d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3c4eab0ee46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9f64dfdd145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f858f971249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0af0b340b43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fe63975e247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MORTEN BERG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BERG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 BERG TRANSPORT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BERG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BERG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BERG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10 985 767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813 631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374 952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2 932 064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8 208 597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BERG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MORTEN ARNFINN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BERG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3232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920 388 906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BERG TRANSPORT AS</a:t>
            </a:r>
          </a:p>
        </p:txBody>
      </p:sp>
    </p:spTree>
  </p:cSld>
  <p:clrMapOvr>
    <a:masterClrMapping xmlns:a="http://schemas.openxmlformats.org/drawingml/2006/main"/>
  </p:clrMapOvr>
</p:sld>
</file>