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2fbddc67d643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06a44b0610425d"/>
  </p:sldMasterIdLst>
  <p:sldIdLst>
    <p:sldId xmlns:r="http://schemas.openxmlformats.org/officeDocument/2006/relationships" id="256" r:id="R07193f0e89f34e60"/>
    <p:sldId xmlns:r="http://schemas.openxmlformats.org/officeDocument/2006/relationships" id="257" r:id="Rf53a822ff5d04332"/>
    <p:sldId xmlns:r="http://schemas.openxmlformats.org/officeDocument/2006/relationships" id="258" r:id="Rddaf1f9b404e4c63"/>
    <p:sldId xmlns:r="http://schemas.openxmlformats.org/officeDocument/2006/relationships" id="259" r:id="R231216b66e6c4b4f"/>
    <p:sldId xmlns:r="http://schemas.openxmlformats.org/officeDocument/2006/relationships" id="260" r:id="R5e56ada7e66245a7"/>
    <p:sldId xmlns:r="http://schemas.openxmlformats.org/officeDocument/2006/relationships" id="261" r:id="R87d3c993c3984921"/>
    <p:sldId xmlns:r="http://schemas.openxmlformats.org/officeDocument/2006/relationships" id="262" r:id="Rf0c39675d9bf4e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6a44b0610425d" /><Relationship Type="http://schemas.openxmlformats.org/officeDocument/2006/relationships/slide" Target="/ppt/slides/slide1.xml" Id="R07193f0e89f34e60" /><Relationship Type="http://schemas.openxmlformats.org/officeDocument/2006/relationships/slide" Target="/ppt/slides/slide2.xml" Id="Rf53a822ff5d04332" /><Relationship Type="http://schemas.openxmlformats.org/officeDocument/2006/relationships/slide" Target="/ppt/slides/slide3.xml" Id="Rddaf1f9b404e4c63" /><Relationship Type="http://schemas.openxmlformats.org/officeDocument/2006/relationships/slide" Target="/ppt/slides/slide4.xml" Id="R231216b66e6c4b4f" /><Relationship Type="http://schemas.openxmlformats.org/officeDocument/2006/relationships/slide" Target="/ppt/slides/slide5.xml" Id="R5e56ada7e66245a7" /><Relationship Type="http://schemas.openxmlformats.org/officeDocument/2006/relationships/slide" Target="/ppt/slides/slide6.xml" Id="R87d3c993c3984921" /><Relationship Type="http://schemas.openxmlformats.org/officeDocument/2006/relationships/slide" Target="/ppt/slides/slide7.xml" Id="Rf0c39675d9bf4e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dc82929f643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14a8749654621" /><Relationship Type="http://schemas.openxmlformats.org/officeDocument/2006/relationships/theme" Target="/ppt/slideMasters/theme/theme1.xml" Id="R29ace901b5e849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014a874965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7d84db7da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518809ea6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48b0f6cb24d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73d2e6e53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a4345e77249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ac00b8d3e4b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964aa039b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MASKIN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14 000 144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MULTISERVICE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E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SKJETNE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GRANDETRØ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WIGGEN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Skaunaskogen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920 366 201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