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21a8d4e82f44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13de8d35fc4347"/>
  </p:sldMasterIdLst>
  <p:sldIdLst>
    <p:sldId xmlns:r="http://schemas.openxmlformats.org/officeDocument/2006/relationships" id="256" r:id="R62793a39abf643bb"/>
    <p:sldId xmlns:r="http://schemas.openxmlformats.org/officeDocument/2006/relationships" id="257" r:id="Rde15ed68866b4f1b"/>
    <p:sldId xmlns:r="http://schemas.openxmlformats.org/officeDocument/2006/relationships" id="258" r:id="R52dbdaa8c81d473f"/>
    <p:sldId xmlns:r="http://schemas.openxmlformats.org/officeDocument/2006/relationships" id="259" r:id="R0c34b91ee3184950"/>
    <p:sldId xmlns:r="http://schemas.openxmlformats.org/officeDocument/2006/relationships" id="260" r:id="R23cd344d497a4f4c"/>
    <p:sldId xmlns:r="http://schemas.openxmlformats.org/officeDocument/2006/relationships" id="261" r:id="Rd8f875e9fe674be0"/>
    <p:sldId xmlns:r="http://schemas.openxmlformats.org/officeDocument/2006/relationships" id="262" r:id="Rfa334b1c146540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13de8d35fc4347" /><Relationship Type="http://schemas.openxmlformats.org/officeDocument/2006/relationships/slide" Target="/ppt/slides/slide1.xml" Id="R62793a39abf643bb" /><Relationship Type="http://schemas.openxmlformats.org/officeDocument/2006/relationships/slide" Target="/ppt/slides/slide2.xml" Id="Rde15ed68866b4f1b" /><Relationship Type="http://schemas.openxmlformats.org/officeDocument/2006/relationships/slide" Target="/ppt/slides/slide3.xml" Id="R52dbdaa8c81d473f" /><Relationship Type="http://schemas.openxmlformats.org/officeDocument/2006/relationships/slide" Target="/ppt/slides/slide4.xml" Id="R0c34b91ee3184950" /><Relationship Type="http://schemas.openxmlformats.org/officeDocument/2006/relationships/slide" Target="/ppt/slides/slide5.xml" Id="R23cd344d497a4f4c" /><Relationship Type="http://schemas.openxmlformats.org/officeDocument/2006/relationships/slide" Target="/ppt/slides/slide6.xml" Id="Rd8f875e9fe674be0" /><Relationship Type="http://schemas.openxmlformats.org/officeDocument/2006/relationships/slide" Target="/ppt/slides/slide7.xml" Id="Rfa334b1c146540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2f88e6cf3c42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3fa41993c4192" /><Relationship Type="http://schemas.openxmlformats.org/officeDocument/2006/relationships/theme" Target="/ppt/slideMasters/theme/theme1.xml" Id="Rf1e20c01af5641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43fa41993c41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5417420cd46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bbaa6a4f541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fa61ddaca40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f2622d94441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37499ca8b4f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ba769fd5140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21a6f543f44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SMÅGE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SMÅGE AS ble etablert [år] og holder til i Aukra.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4 062 233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10 150 802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13 178 944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SMÅGE ODDGEIR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6480 Aukra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920 357 539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