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650886748548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bef73673b248ad"/>
  </p:sldMasterIdLst>
  <p:sldIdLst>
    <p:sldId xmlns:r="http://schemas.openxmlformats.org/officeDocument/2006/relationships" id="256" r:id="R9a7984f44dac43b6"/>
    <p:sldId xmlns:r="http://schemas.openxmlformats.org/officeDocument/2006/relationships" id="257" r:id="Rb5cb4c1b65ca4a3b"/>
    <p:sldId xmlns:r="http://schemas.openxmlformats.org/officeDocument/2006/relationships" id="258" r:id="R6f421132adc54877"/>
    <p:sldId xmlns:r="http://schemas.openxmlformats.org/officeDocument/2006/relationships" id="259" r:id="Re8468434240e488d"/>
    <p:sldId xmlns:r="http://schemas.openxmlformats.org/officeDocument/2006/relationships" id="260" r:id="Rf0396b91e3a4486b"/>
    <p:sldId xmlns:r="http://schemas.openxmlformats.org/officeDocument/2006/relationships" id="261" r:id="R5e644e39cf1a403b"/>
    <p:sldId xmlns:r="http://schemas.openxmlformats.org/officeDocument/2006/relationships" id="262" r:id="Rb9d2bd0e379f49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ef73673b248ad" /><Relationship Type="http://schemas.openxmlformats.org/officeDocument/2006/relationships/slide" Target="/ppt/slides/slide1.xml" Id="R9a7984f44dac43b6" /><Relationship Type="http://schemas.openxmlformats.org/officeDocument/2006/relationships/slide" Target="/ppt/slides/slide2.xml" Id="Rb5cb4c1b65ca4a3b" /><Relationship Type="http://schemas.openxmlformats.org/officeDocument/2006/relationships/slide" Target="/ppt/slides/slide3.xml" Id="R6f421132adc54877" /><Relationship Type="http://schemas.openxmlformats.org/officeDocument/2006/relationships/slide" Target="/ppt/slides/slide4.xml" Id="Re8468434240e488d" /><Relationship Type="http://schemas.openxmlformats.org/officeDocument/2006/relationships/slide" Target="/ppt/slides/slide5.xml" Id="Rf0396b91e3a4486b" /><Relationship Type="http://schemas.openxmlformats.org/officeDocument/2006/relationships/slide" Target="/ppt/slides/slide6.xml" Id="R5e644e39cf1a403b" /><Relationship Type="http://schemas.openxmlformats.org/officeDocument/2006/relationships/slide" Target="/ppt/slides/slide7.xml" Id="Rb9d2bd0e379f49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8048f2b0f4b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bb7888a4f458d" /><Relationship Type="http://schemas.openxmlformats.org/officeDocument/2006/relationships/theme" Target="/ppt/slideMasters/theme/theme1.xml" Id="R266be21dae7b43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ebb7888a4f45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77f09c70b4e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6dae88bc84e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3ff66774640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3b32a9c764a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fabbcb90244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44d23a96743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95634eea845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LØVER TELECOM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LØVER TELECOM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LØVER TELECOM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LØVER TELECOM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LØVER TELECOM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LØVER TELECOM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368 498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−233 747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−182 322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595 534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1 057 060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LØVER TELECOM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LØVER SONDRE TILLER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LØVER STEINAR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LØVER TORSTEIN TILLER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LØVER TELECOM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Raumyrveien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3613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920 356 451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LØVER TELECOM AS</a:t>
            </a:r>
          </a:p>
        </p:txBody>
      </p:sp>
    </p:spTree>
  </p:cSld>
  <p:clrMapOvr>
    <a:masterClrMapping xmlns:a="http://schemas.openxmlformats.org/drawingml/2006/main"/>
  </p:clrMapOvr>
</p:sld>
</file>