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c871edf54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0d779035b24283"/>
  </p:sldMasterIdLst>
  <p:sldIdLst>
    <p:sldId xmlns:r="http://schemas.openxmlformats.org/officeDocument/2006/relationships" id="256" r:id="R14c8df6ac9754103"/>
    <p:sldId xmlns:r="http://schemas.openxmlformats.org/officeDocument/2006/relationships" id="257" r:id="R944a745f66a54c10"/>
    <p:sldId xmlns:r="http://schemas.openxmlformats.org/officeDocument/2006/relationships" id="258" r:id="R1c00279eb6a343de"/>
    <p:sldId xmlns:r="http://schemas.openxmlformats.org/officeDocument/2006/relationships" id="259" r:id="R55912342520641e0"/>
    <p:sldId xmlns:r="http://schemas.openxmlformats.org/officeDocument/2006/relationships" id="260" r:id="R714fc0601bbc4804"/>
    <p:sldId xmlns:r="http://schemas.openxmlformats.org/officeDocument/2006/relationships" id="261" r:id="R8f6fa4019fc242aa"/>
    <p:sldId xmlns:r="http://schemas.openxmlformats.org/officeDocument/2006/relationships" id="262" r:id="Rad4342e8a7bf42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d779035b24283" /><Relationship Type="http://schemas.openxmlformats.org/officeDocument/2006/relationships/slide" Target="/ppt/slides/slide1.xml" Id="R14c8df6ac9754103" /><Relationship Type="http://schemas.openxmlformats.org/officeDocument/2006/relationships/slide" Target="/ppt/slides/slide2.xml" Id="R944a745f66a54c10" /><Relationship Type="http://schemas.openxmlformats.org/officeDocument/2006/relationships/slide" Target="/ppt/slides/slide3.xml" Id="R1c00279eb6a343de" /><Relationship Type="http://schemas.openxmlformats.org/officeDocument/2006/relationships/slide" Target="/ppt/slides/slide4.xml" Id="R55912342520641e0" /><Relationship Type="http://schemas.openxmlformats.org/officeDocument/2006/relationships/slide" Target="/ppt/slides/slide5.xml" Id="R714fc0601bbc4804" /><Relationship Type="http://schemas.openxmlformats.org/officeDocument/2006/relationships/slide" Target="/ppt/slides/slide6.xml" Id="R8f6fa4019fc242aa" /><Relationship Type="http://schemas.openxmlformats.org/officeDocument/2006/relationships/slide" Target="/ppt/slides/slide7.xml" Id="Rad4342e8a7bf42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68d48663e49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a8a9f11a3436b" /><Relationship Type="http://schemas.openxmlformats.org/officeDocument/2006/relationships/theme" Target="/ppt/slideMasters/theme/theme1.xml" Id="R5e41a3566fbf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a8a9f11a343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00055f05a49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c14f0ce4b46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03726a96a4d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3aa0a545948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cd213478e44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8a51cbbcd45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18649de2a43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HJARTÅKER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