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7a404a4e64d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0c077628a34507"/>
  </p:sldMasterIdLst>
  <p:sldIdLst>
    <p:sldId xmlns:r="http://schemas.openxmlformats.org/officeDocument/2006/relationships" id="256" r:id="R0c7e86ca2ce24683"/>
    <p:sldId xmlns:r="http://schemas.openxmlformats.org/officeDocument/2006/relationships" id="257" r:id="R1f74452e246f4516"/>
    <p:sldId xmlns:r="http://schemas.openxmlformats.org/officeDocument/2006/relationships" id="258" r:id="Re7553474b5e641fb"/>
    <p:sldId xmlns:r="http://schemas.openxmlformats.org/officeDocument/2006/relationships" id="259" r:id="R182f58deca2240a8"/>
    <p:sldId xmlns:r="http://schemas.openxmlformats.org/officeDocument/2006/relationships" id="260" r:id="R3a3055e57dcb4888"/>
    <p:sldId xmlns:r="http://schemas.openxmlformats.org/officeDocument/2006/relationships" id="261" r:id="R1871061a46a343af"/>
    <p:sldId xmlns:r="http://schemas.openxmlformats.org/officeDocument/2006/relationships" id="262" r:id="Rd3a96b5c1511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c077628a34507" /><Relationship Type="http://schemas.openxmlformats.org/officeDocument/2006/relationships/slide" Target="/ppt/slides/slide1.xml" Id="R0c7e86ca2ce24683" /><Relationship Type="http://schemas.openxmlformats.org/officeDocument/2006/relationships/slide" Target="/ppt/slides/slide2.xml" Id="R1f74452e246f4516" /><Relationship Type="http://schemas.openxmlformats.org/officeDocument/2006/relationships/slide" Target="/ppt/slides/slide3.xml" Id="Re7553474b5e641fb" /><Relationship Type="http://schemas.openxmlformats.org/officeDocument/2006/relationships/slide" Target="/ppt/slides/slide4.xml" Id="R182f58deca2240a8" /><Relationship Type="http://schemas.openxmlformats.org/officeDocument/2006/relationships/slide" Target="/ppt/slides/slide5.xml" Id="R3a3055e57dcb4888" /><Relationship Type="http://schemas.openxmlformats.org/officeDocument/2006/relationships/slide" Target="/ppt/slides/slide6.xml" Id="R1871061a46a343af" /><Relationship Type="http://schemas.openxmlformats.org/officeDocument/2006/relationships/slide" Target="/ppt/slides/slide7.xml" Id="Rd3a96b5c1511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a77af604c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38022d0cb4d18" /><Relationship Type="http://schemas.openxmlformats.org/officeDocument/2006/relationships/theme" Target="/ppt/slideMasters/theme/theme1.xml" Id="R327c6d24b798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38022d0cb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7a8cffba3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0a0f8109c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8801e1b66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dcc1d5f89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e9930a53f48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4006f6dfb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48d2cb06a4a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−240 874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Falcks 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920 327 273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ROBA AS</a:t>
            </a:r>
          </a:p>
        </p:txBody>
      </p:sp>
    </p:spTree>
  </p:cSld>
  <p:clrMapOvr>
    <a:masterClrMapping xmlns:a="http://schemas.openxmlformats.org/drawingml/2006/main"/>
  </p:clrMapOvr>
</p:sld>
</file>