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4af59eaf5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1c290cd484f32"/>
  </p:sldMasterIdLst>
  <p:sldIdLst>
    <p:sldId xmlns:r="http://schemas.openxmlformats.org/officeDocument/2006/relationships" id="256" r:id="Radcd4bc9d99c456d"/>
    <p:sldId xmlns:r="http://schemas.openxmlformats.org/officeDocument/2006/relationships" id="257" r:id="R63608ed5f87d4e3d"/>
    <p:sldId xmlns:r="http://schemas.openxmlformats.org/officeDocument/2006/relationships" id="258" r:id="R4902979a1dec435d"/>
    <p:sldId xmlns:r="http://schemas.openxmlformats.org/officeDocument/2006/relationships" id="259" r:id="Rffbadb8118d14f60"/>
    <p:sldId xmlns:r="http://schemas.openxmlformats.org/officeDocument/2006/relationships" id="260" r:id="R2d7f2054fb014b11"/>
    <p:sldId xmlns:r="http://schemas.openxmlformats.org/officeDocument/2006/relationships" id="261" r:id="Rde3e68967ffb479f"/>
    <p:sldId xmlns:r="http://schemas.openxmlformats.org/officeDocument/2006/relationships" id="262" r:id="Rf5f689d2e38b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1c290cd484f32" /><Relationship Type="http://schemas.openxmlformats.org/officeDocument/2006/relationships/slide" Target="/ppt/slides/slide1.xml" Id="Radcd4bc9d99c456d" /><Relationship Type="http://schemas.openxmlformats.org/officeDocument/2006/relationships/slide" Target="/ppt/slides/slide2.xml" Id="R63608ed5f87d4e3d" /><Relationship Type="http://schemas.openxmlformats.org/officeDocument/2006/relationships/slide" Target="/ppt/slides/slide3.xml" Id="R4902979a1dec435d" /><Relationship Type="http://schemas.openxmlformats.org/officeDocument/2006/relationships/slide" Target="/ppt/slides/slide4.xml" Id="Rffbadb8118d14f60" /><Relationship Type="http://schemas.openxmlformats.org/officeDocument/2006/relationships/slide" Target="/ppt/slides/slide5.xml" Id="R2d7f2054fb014b11" /><Relationship Type="http://schemas.openxmlformats.org/officeDocument/2006/relationships/slide" Target="/ppt/slides/slide6.xml" Id="Rde3e68967ffb479f" /><Relationship Type="http://schemas.openxmlformats.org/officeDocument/2006/relationships/slide" Target="/ppt/slides/slide7.xml" Id="Rf5f689d2e38b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ac2a08fb6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bdc31858147bc" /><Relationship Type="http://schemas.openxmlformats.org/officeDocument/2006/relationships/theme" Target="/ppt/slideMasters/theme/theme1.xml" Id="R4fb0b48c28cb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bdc318581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ba95853d2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2d1bf4fbf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0bcc0c769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540b73d2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a24825466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fad50bdf44f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d5279b534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ESTABLISHED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ESTABLISHED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19 425 166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2 250 402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1 547 289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7 656 014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CARLSSON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Meyers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920 291 317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ESTABLISHED NORWAY AS</a:t>
            </a:r>
          </a:p>
        </p:txBody>
      </p:sp>
    </p:spTree>
  </p:cSld>
  <p:clrMapOvr>
    <a:masterClrMapping xmlns:a="http://schemas.openxmlformats.org/drawingml/2006/main"/>
  </p:clrMapOvr>
</p:sld>
</file>