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8541bf428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4c80e6d0a4f76"/>
  </p:sldMasterIdLst>
  <p:sldIdLst>
    <p:sldId xmlns:r="http://schemas.openxmlformats.org/officeDocument/2006/relationships" id="256" r:id="Rb80f0f10904c4a0a"/>
    <p:sldId xmlns:r="http://schemas.openxmlformats.org/officeDocument/2006/relationships" id="257" r:id="R6157bb9c682f4c22"/>
    <p:sldId xmlns:r="http://schemas.openxmlformats.org/officeDocument/2006/relationships" id="258" r:id="R923efe19a30f4fa0"/>
    <p:sldId xmlns:r="http://schemas.openxmlformats.org/officeDocument/2006/relationships" id="259" r:id="R235c793a1caf4024"/>
    <p:sldId xmlns:r="http://schemas.openxmlformats.org/officeDocument/2006/relationships" id="260" r:id="Rf76a2b5e3640427e"/>
    <p:sldId xmlns:r="http://schemas.openxmlformats.org/officeDocument/2006/relationships" id="261" r:id="Rff0fbbf3d1424a08"/>
    <p:sldId xmlns:r="http://schemas.openxmlformats.org/officeDocument/2006/relationships" id="262" r:id="R903866e8849942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4c80e6d0a4f76" /><Relationship Type="http://schemas.openxmlformats.org/officeDocument/2006/relationships/slide" Target="/ppt/slides/slide1.xml" Id="Rb80f0f10904c4a0a" /><Relationship Type="http://schemas.openxmlformats.org/officeDocument/2006/relationships/slide" Target="/ppt/slides/slide2.xml" Id="R6157bb9c682f4c22" /><Relationship Type="http://schemas.openxmlformats.org/officeDocument/2006/relationships/slide" Target="/ppt/slides/slide3.xml" Id="R923efe19a30f4fa0" /><Relationship Type="http://schemas.openxmlformats.org/officeDocument/2006/relationships/slide" Target="/ppt/slides/slide4.xml" Id="R235c793a1caf4024" /><Relationship Type="http://schemas.openxmlformats.org/officeDocument/2006/relationships/slide" Target="/ppt/slides/slide5.xml" Id="Rf76a2b5e3640427e" /><Relationship Type="http://schemas.openxmlformats.org/officeDocument/2006/relationships/slide" Target="/ppt/slides/slide6.xml" Id="Rff0fbbf3d1424a08" /><Relationship Type="http://schemas.openxmlformats.org/officeDocument/2006/relationships/slide" Target="/ppt/slides/slide7.xml" Id="R903866e8849942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4a99182fa47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c9edf8f914dc1" /><Relationship Type="http://schemas.openxmlformats.org/officeDocument/2006/relationships/theme" Target="/ppt/slideMasters/theme/theme1.xml" Id="R9da05f41a072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ec9edf8f914d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63700e71d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968c9e20d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e1edcc24745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340a22c2a42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b7786ce0a42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683ff7a8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0d9fef29a48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66NOR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FREDHEIM TROND ÅGE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KNUT ANDERS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