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b4272515bb48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9ffbbe10504dc0"/>
  </p:sldMasterIdLst>
  <p:sldIdLst>
    <p:sldId xmlns:r="http://schemas.openxmlformats.org/officeDocument/2006/relationships" id="256" r:id="R83f64c3828ed4cf0"/>
    <p:sldId xmlns:r="http://schemas.openxmlformats.org/officeDocument/2006/relationships" id="257" r:id="R8fbb7edd15e34fe4"/>
    <p:sldId xmlns:r="http://schemas.openxmlformats.org/officeDocument/2006/relationships" id="258" r:id="R6cedfd1b271c4616"/>
    <p:sldId xmlns:r="http://schemas.openxmlformats.org/officeDocument/2006/relationships" id="259" r:id="R97f3e78e64534908"/>
    <p:sldId xmlns:r="http://schemas.openxmlformats.org/officeDocument/2006/relationships" id="260" r:id="R0e3e5976bc2a46e1"/>
    <p:sldId xmlns:r="http://schemas.openxmlformats.org/officeDocument/2006/relationships" id="261" r:id="R456e8a98de2b4597"/>
    <p:sldId xmlns:r="http://schemas.openxmlformats.org/officeDocument/2006/relationships" id="262" r:id="R42b295d0cc4c45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9ffbbe10504dc0" /><Relationship Type="http://schemas.openxmlformats.org/officeDocument/2006/relationships/slide" Target="/ppt/slides/slide1.xml" Id="R83f64c3828ed4cf0" /><Relationship Type="http://schemas.openxmlformats.org/officeDocument/2006/relationships/slide" Target="/ppt/slides/slide2.xml" Id="R8fbb7edd15e34fe4" /><Relationship Type="http://schemas.openxmlformats.org/officeDocument/2006/relationships/slide" Target="/ppt/slides/slide3.xml" Id="R6cedfd1b271c4616" /><Relationship Type="http://schemas.openxmlformats.org/officeDocument/2006/relationships/slide" Target="/ppt/slides/slide4.xml" Id="R97f3e78e64534908" /><Relationship Type="http://schemas.openxmlformats.org/officeDocument/2006/relationships/slide" Target="/ppt/slides/slide5.xml" Id="R0e3e5976bc2a46e1" /><Relationship Type="http://schemas.openxmlformats.org/officeDocument/2006/relationships/slide" Target="/ppt/slides/slide6.xml" Id="R456e8a98de2b4597" /><Relationship Type="http://schemas.openxmlformats.org/officeDocument/2006/relationships/slide" Target="/ppt/slides/slide7.xml" Id="R42b295d0cc4c45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240b2dbbb444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01c9a964654118" /><Relationship Type="http://schemas.openxmlformats.org/officeDocument/2006/relationships/theme" Target="/ppt/slideMasters/theme/theme1.xml" Id="Ra576f33e8c314e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01c9a9646541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9e1d8eef7743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18b44b4deb44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06b07529a045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4904a82bd542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2f81684b854e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376ed7b742459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7536ffd0d242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KJETIL HALDEN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HALDEN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KJETIL HALDEN INVEST AS ble etablert [år] og holder til i Lier.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HALDEN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HALDEN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HALDEN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−55 479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771 137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773 611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773 611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HALDEN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HALDEN KJETIL JUSTAD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HALDEN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Justadveien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3404 Lier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920 257 828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HALDEN INVEST AS</a:t>
            </a:r>
          </a:p>
        </p:txBody>
      </p:sp>
    </p:spTree>
  </p:cSld>
  <p:clrMapOvr>
    <a:masterClrMapping xmlns:a="http://schemas.openxmlformats.org/drawingml/2006/main"/>
  </p:clrMapOvr>
</p:sld>
</file>