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058e7055e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971f2c0284918"/>
  </p:sldMasterIdLst>
  <p:sldIdLst>
    <p:sldId xmlns:r="http://schemas.openxmlformats.org/officeDocument/2006/relationships" id="256" r:id="Rf722f2c6996e45e0"/>
    <p:sldId xmlns:r="http://schemas.openxmlformats.org/officeDocument/2006/relationships" id="257" r:id="Rd611bce3d2a541f1"/>
    <p:sldId xmlns:r="http://schemas.openxmlformats.org/officeDocument/2006/relationships" id="258" r:id="Ra5389a8a9a644046"/>
    <p:sldId xmlns:r="http://schemas.openxmlformats.org/officeDocument/2006/relationships" id="259" r:id="R3b9f00be6d514a2c"/>
    <p:sldId xmlns:r="http://schemas.openxmlformats.org/officeDocument/2006/relationships" id="260" r:id="Rcfda400db68c4c83"/>
    <p:sldId xmlns:r="http://schemas.openxmlformats.org/officeDocument/2006/relationships" id="261" r:id="R507758d0acbe4c33"/>
    <p:sldId xmlns:r="http://schemas.openxmlformats.org/officeDocument/2006/relationships" id="262" r:id="R5dcb873a0240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971f2c0284918" /><Relationship Type="http://schemas.openxmlformats.org/officeDocument/2006/relationships/slide" Target="/ppt/slides/slide1.xml" Id="Rf722f2c6996e45e0" /><Relationship Type="http://schemas.openxmlformats.org/officeDocument/2006/relationships/slide" Target="/ppt/slides/slide2.xml" Id="Rd611bce3d2a541f1" /><Relationship Type="http://schemas.openxmlformats.org/officeDocument/2006/relationships/slide" Target="/ppt/slides/slide3.xml" Id="Ra5389a8a9a644046" /><Relationship Type="http://schemas.openxmlformats.org/officeDocument/2006/relationships/slide" Target="/ppt/slides/slide4.xml" Id="R3b9f00be6d514a2c" /><Relationship Type="http://schemas.openxmlformats.org/officeDocument/2006/relationships/slide" Target="/ppt/slides/slide5.xml" Id="Rcfda400db68c4c83" /><Relationship Type="http://schemas.openxmlformats.org/officeDocument/2006/relationships/slide" Target="/ppt/slides/slide6.xml" Id="R507758d0acbe4c33" /><Relationship Type="http://schemas.openxmlformats.org/officeDocument/2006/relationships/slide" Target="/ppt/slides/slide7.xml" Id="R5dcb873a0240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604d31ba6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2bb2eeb242eb" /><Relationship Type="http://schemas.openxmlformats.org/officeDocument/2006/relationships/theme" Target="/ppt/slideMasters/theme/theme1.xml" Id="R82f0eba6684d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d2bb2eeb2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e374f9a54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30cc7b2e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8d6e2bb02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b256c949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16ce0560e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80ca59067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4cbcb87a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MATS RØSBJØRGEN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RØSBJØRGEN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RØSBJØRGEN MATS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920 241 921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RØSBJØRGEN HOLDING AS</a:t>
            </a:r>
          </a:p>
        </p:txBody>
      </p:sp>
    </p:spTree>
  </p:cSld>
  <p:clrMapOvr>
    <a:masterClrMapping xmlns:a="http://schemas.openxmlformats.org/drawingml/2006/main"/>
  </p:clrMapOvr>
</p:sld>
</file>