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6774873a3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e02ca941f4989"/>
  </p:sldMasterIdLst>
  <p:sldIdLst>
    <p:sldId xmlns:r="http://schemas.openxmlformats.org/officeDocument/2006/relationships" id="256" r:id="R5566635dd0c142bf"/>
    <p:sldId xmlns:r="http://schemas.openxmlformats.org/officeDocument/2006/relationships" id="257" r:id="R95a291671fe84527"/>
    <p:sldId xmlns:r="http://schemas.openxmlformats.org/officeDocument/2006/relationships" id="258" r:id="R4eea59791d754ed6"/>
    <p:sldId xmlns:r="http://schemas.openxmlformats.org/officeDocument/2006/relationships" id="259" r:id="Read2cedbe49540e2"/>
    <p:sldId xmlns:r="http://schemas.openxmlformats.org/officeDocument/2006/relationships" id="260" r:id="R65e15932ed3e4876"/>
    <p:sldId xmlns:r="http://schemas.openxmlformats.org/officeDocument/2006/relationships" id="261" r:id="R13ce13e269a84f89"/>
    <p:sldId xmlns:r="http://schemas.openxmlformats.org/officeDocument/2006/relationships" id="262" r:id="R9005cffd2b5c42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e02ca941f4989" /><Relationship Type="http://schemas.openxmlformats.org/officeDocument/2006/relationships/slide" Target="/ppt/slides/slide1.xml" Id="R5566635dd0c142bf" /><Relationship Type="http://schemas.openxmlformats.org/officeDocument/2006/relationships/slide" Target="/ppt/slides/slide2.xml" Id="R95a291671fe84527" /><Relationship Type="http://schemas.openxmlformats.org/officeDocument/2006/relationships/slide" Target="/ppt/slides/slide3.xml" Id="R4eea59791d754ed6" /><Relationship Type="http://schemas.openxmlformats.org/officeDocument/2006/relationships/slide" Target="/ppt/slides/slide4.xml" Id="Read2cedbe49540e2" /><Relationship Type="http://schemas.openxmlformats.org/officeDocument/2006/relationships/slide" Target="/ppt/slides/slide5.xml" Id="R65e15932ed3e4876" /><Relationship Type="http://schemas.openxmlformats.org/officeDocument/2006/relationships/slide" Target="/ppt/slides/slide6.xml" Id="R13ce13e269a84f89" /><Relationship Type="http://schemas.openxmlformats.org/officeDocument/2006/relationships/slide" Target="/ppt/slides/slide7.xml" Id="R9005cffd2b5c42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1a8c6e21c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08fa6a5e74e16" /><Relationship Type="http://schemas.openxmlformats.org/officeDocument/2006/relationships/theme" Target="/ppt/slideMasters/theme/theme1.xml" Id="Rb1f097c44719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08fa6a5e74e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a483dbc4b4e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958ae702a4a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9f112cce0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45b6942c8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bb0680d424c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d861df9684e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8422a513f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AKKERHAUGEN NÆRINGSEIENDOM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AKKERHAUGEN NÆRINGSEIENDOM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−670 837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−344 937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Sauheradvegen 282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AKKERHAUGEN NÆRINGSEIENDOM AS</a:t>
            </a:r>
          </a:p>
        </p:txBody>
      </p:sp>
    </p:spTree>
  </p:cSld>
  <p:clrMapOvr>
    <a:masterClrMapping xmlns:a="http://schemas.openxmlformats.org/drawingml/2006/main"/>
  </p:clrMapOvr>
</p:sld>
</file>