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ca1f9cd1440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1b68a9f714176"/>
  </p:sldMasterIdLst>
  <p:sldIdLst>
    <p:sldId xmlns:r="http://schemas.openxmlformats.org/officeDocument/2006/relationships" id="256" r:id="R5afeb7b3a5074cd4"/>
    <p:sldId xmlns:r="http://schemas.openxmlformats.org/officeDocument/2006/relationships" id="257" r:id="R58a4787ec1084e21"/>
    <p:sldId xmlns:r="http://schemas.openxmlformats.org/officeDocument/2006/relationships" id="258" r:id="R6ed1e91a106941a9"/>
    <p:sldId xmlns:r="http://schemas.openxmlformats.org/officeDocument/2006/relationships" id="259" r:id="R83d0809b97e94667"/>
    <p:sldId xmlns:r="http://schemas.openxmlformats.org/officeDocument/2006/relationships" id="260" r:id="Re63f090341e74d98"/>
    <p:sldId xmlns:r="http://schemas.openxmlformats.org/officeDocument/2006/relationships" id="261" r:id="R3ebd6726bf22429a"/>
    <p:sldId xmlns:r="http://schemas.openxmlformats.org/officeDocument/2006/relationships" id="262" r:id="Rb3821d203c04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1b68a9f714176" /><Relationship Type="http://schemas.openxmlformats.org/officeDocument/2006/relationships/slide" Target="/ppt/slides/slide1.xml" Id="R5afeb7b3a5074cd4" /><Relationship Type="http://schemas.openxmlformats.org/officeDocument/2006/relationships/slide" Target="/ppt/slides/slide2.xml" Id="R58a4787ec1084e21" /><Relationship Type="http://schemas.openxmlformats.org/officeDocument/2006/relationships/slide" Target="/ppt/slides/slide3.xml" Id="R6ed1e91a106941a9" /><Relationship Type="http://schemas.openxmlformats.org/officeDocument/2006/relationships/slide" Target="/ppt/slides/slide4.xml" Id="R83d0809b97e94667" /><Relationship Type="http://schemas.openxmlformats.org/officeDocument/2006/relationships/slide" Target="/ppt/slides/slide5.xml" Id="Re63f090341e74d98" /><Relationship Type="http://schemas.openxmlformats.org/officeDocument/2006/relationships/slide" Target="/ppt/slides/slide6.xml" Id="R3ebd6726bf22429a" /><Relationship Type="http://schemas.openxmlformats.org/officeDocument/2006/relationships/slide" Target="/ppt/slides/slide7.xml" Id="Rb3821d203c04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ec92e7c3d4f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78527e76c4211" /><Relationship Type="http://schemas.openxmlformats.org/officeDocument/2006/relationships/theme" Target="/ppt/slideMasters/theme/theme1.xml" Id="R9df2f62cf5c043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378527e76c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59a0442e3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eb1092da9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c3dabb78547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bed3e95c4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55e91b6cf4e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af220b0e141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1e3c3b934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