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a0ecaf60f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262d690cb4647"/>
  </p:sldMasterIdLst>
  <p:sldIdLst>
    <p:sldId xmlns:r="http://schemas.openxmlformats.org/officeDocument/2006/relationships" id="256" r:id="Rdd3a626614534731"/>
    <p:sldId xmlns:r="http://schemas.openxmlformats.org/officeDocument/2006/relationships" id="257" r:id="R7961120f50524cbf"/>
    <p:sldId xmlns:r="http://schemas.openxmlformats.org/officeDocument/2006/relationships" id="258" r:id="Rc21d010b17654fa3"/>
    <p:sldId xmlns:r="http://schemas.openxmlformats.org/officeDocument/2006/relationships" id="259" r:id="R67ff1a87b5f64b9d"/>
    <p:sldId xmlns:r="http://schemas.openxmlformats.org/officeDocument/2006/relationships" id="260" r:id="Re42792fccba648af"/>
    <p:sldId xmlns:r="http://schemas.openxmlformats.org/officeDocument/2006/relationships" id="261" r:id="R6ae002cc524c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262d690cb4647" /><Relationship Type="http://schemas.openxmlformats.org/officeDocument/2006/relationships/slide" Target="/ppt/slides/slide1.xml" Id="Rdd3a626614534731" /><Relationship Type="http://schemas.openxmlformats.org/officeDocument/2006/relationships/slide" Target="/ppt/slides/slide2.xml" Id="R7961120f50524cbf" /><Relationship Type="http://schemas.openxmlformats.org/officeDocument/2006/relationships/slide" Target="/ppt/slides/slide3.xml" Id="Rc21d010b17654fa3" /><Relationship Type="http://schemas.openxmlformats.org/officeDocument/2006/relationships/slide" Target="/ppt/slides/slide4.xml" Id="R67ff1a87b5f64b9d" /><Relationship Type="http://schemas.openxmlformats.org/officeDocument/2006/relationships/slide" Target="/ppt/slides/slide5.xml" Id="Re42792fccba648af" /><Relationship Type="http://schemas.openxmlformats.org/officeDocument/2006/relationships/slide" Target="/ppt/slides/slide6.xml" Id="R6ae002cc524c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3e4334f92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91cf46e94d99" /><Relationship Type="http://schemas.openxmlformats.org/officeDocument/2006/relationships/theme" Target="/ppt/slideMasters/theme/theme1.xml" Id="Rf84835be5210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f91cf46e9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139cc1180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479fe4e345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f6c01e66c4d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43ad8f18a4f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d4ef40827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879bcd902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