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bde7edc5284b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f939acb7804cdb"/>
  </p:sldMasterIdLst>
  <p:sldIdLst>
    <p:sldId xmlns:r="http://schemas.openxmlformats.org/officeDocument/2006/relationships" id="256" r:id="R408827896809484e"/>
    <p:sldId xmlns:r="http://schemas.openxmlformats.org/officeDocument/2006/relationships" id="257" r:id="R30a874a10d7344d7"/>
    <p:sldId xmlns:r="http://schemas.openxmlformats.org/officeDocument/2006/relationships" id="258" r:id="R13aef08aa523499a"/>
    <p:sldId xmlns:r="http://schemas.openxmlformats.org/officeDocument/2006/relationships" id="259" r:id="R4354552cadeb4cdb"/>
    <p:sldId xmlns:r="http://schemas.openxmlformats.org/officeDocument/2006/relationships" id="260" r:id="R44e8e8b4b8dc4944"/>
    <p:sldId xmlns:r="http://schemas.openxmlformats.org/officeDocument/2006/relationships" id="261" r:id="R7eab41fa8aa643b1"/>
    <p:sldId xmlns:r="http://schemas.openxmlformats.org/officeDocument/2006/relationships" id="262" r:id="R6796b3230bfb47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f939acb7804cdb" /><Relationship Type="http://schemas.openxmlformats.org/officeDocument/2006/relationships/slide" Target="/ppt/slides/slide1.xml" Id="R408827896809484e" /><Relationship Type="http://schemas.openxmlformats.org/officeDocument/2006/relationships/slide" Target="/ppt/slides/slide2.xml" Id="R30a874a10d7344d7" /><Relationship Type="http://schemas.openxmlformats.org/officeDocument/2006/relationships/slide" Target="/ppt/slides/slide3.xml" Id="R13aef08aa523499a" /><Relationship Type="http://schemas.openxmlformats.org/officeDocument/2006/relationships/slide" Target="/ppt/slides/slide4.xml" Id="R4354552cadeb4cdb" /><Relationship Type="http://schemas.openxmlformats.org/officeDocument/2006/relationships/slide" Target="/ppt/slides/slide5.xml" Id="R44e8e8b4b8dc4944" /><Relationship Type="http://schemas.openxmlformats.org/officeDocument/2006/relationships/slide" Target="/ppt/slides/slide6.xml" Id="R7eab41fa8aa643b1" /><Relationship Type="http://schemas.openxmlformats.org/officeDocument/2006/relationships/slide" Target="/ppt/slides/slide7.xml" Id="R6796b3230bfb47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3530d6e79d43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516a4ff4b14a4d" /><Relationship Type="http://schemas.openxmlformats.org/officeDocument/2006/relationships/theme" Target="/ppt/slideMasters/theme/theme1.xml" Id="Rf491a0d43dfd45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516a4ff4b14a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45a7bf7754c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d8a78560e49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604cdab7b48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1a8cc09c243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b60b3ec6e548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26f458d364a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99a0111d1d49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PORTER SERVICE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PORTER SERVICE NORWAY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1 713 835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−213 496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−238 718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−182 987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340 514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KINN MARTIN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VIK-JOHNSEN MORTEN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Fabrikkgaten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920 238 513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