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a2f811d8ff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eb0e903db4c49"/>
  </p:sldMasterIdLst>
  <p:sldIdLst>
    <p:sldId xmlns:r="http://schemas.openxmlformats.org/officeDocument/2006/relationships" id="256" r:id="Rbb0579110e704daf"/>
    <p:sldId xmlns:r="http://schemas.openxmlformats.org/officeDocument/2006/relationships" id="257" r:id="R72ddaa84ee784bb8"/>
    <p:sldId xmlns:r="http://schemas.openxmlformats.org/officeDocument/2006/relationships" id="258" r:id="R6c2c1edd43394389"/>
    <p:sldId xmlns:r="http://schemas.openxmlformats.org/officeDocument/2006/relationships" id="259" r:id="R9672c1a635ac4445"/>
    <p:sldId xmlns:r="http://schemas.openxmlformats.org/officeDocument/2006/relationships" id="260" r:id="R8379d3be2fde48f0"/>
    <p:sldId xmlns:r="http://schemas.openxmlformats.org/officeDocument/2006/relationships" id="261" r:id="R847d9d1e207c4343"/>
    <p:sldId xmlns:r="http://schemas.openxmlformats.org/officeDocument/2006/relationships" id="262" r:id="R2359c8b6ee5d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eb0e903db4c49" /><Relationship Type="http://schemas.openxmlformats.org/officeDocument/2006/relationships/slide" Target="/ppt/slides/slide1.xml" Id="Rbb0579110e704daf" /><Relationship Type="http://schemas.openxmlformats.org/officeDocument/2006/relationships/slide" Target="/ppt/slides/slide2.xml" Id="R72ddaa84ee784bb8" /><Relationship Type="http://schemas.openxmlformats.org/officeDocument/2006/relationships/slide" Target="/ppt/slides/slide3.xml" Id="R6c2c1edd43394389" /><Relationship Type="http://schemas.openxmlformats.org/officeDocument/2006/relationships/slide" Target="/ppt/slides/slide4.xml" Id="R9672c1a635ac4445" /><Relationship Type="http://schemas.openxmlformats.org/officeDocument/2006/relationships/slide" Target="/ppt/slides/slide5.xml" Id="R8379d3be2fde48f0" /><Relationship Type="http://schemas.openxmlformats.org/officeDocument/2006/relationships/slide" Target="/ppt/slides/slide6.xml" Id="R847d9d1e207c4343" /><Relationship Type="http://schemas.openxmlformats.org/officeDocument/2006/relationships/slide" Target="/ppt/slides/slide7.xml" Id="R2359c8b6ee5d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fa6236c99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db0e39855442f" /><Relationship Type="http://schemas.openxmlformats.org/officeDocument/2006/relationships/theme" Target="/ppt/slideMasters/theme/theme1.xml" Id="R26686df806b54e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fdb0e39855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bbe6e7b484e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d9d76247e4e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601353de9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916551297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08ff6d3ba4c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0d4599db3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2c52f489c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LUX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LUX FITNESS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−153 535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445 759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SKOGØY ELIN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WÅGE SIGURD EMIL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Høievegen 447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waterrover.no@gmail.com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www.waterrower.no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920 238 165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LUX FITNESS AS</a:t>
            </a:r>
          </a:p>
        </p:txBody>
      </p:sp>
    </p:spTree>
  </p:cSld>
  <p:clrMapOvr>
    <a:masterClrMapping xmlns:a="http://schemas.openxmlformats.org/drawingml/2006/main"/>
  </p:clrMapOvr>
</p:sld>
</file>