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e32124083f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7505df4f1e4757"/>
  </p:sldMasterIdLst>
  <p:sldIdLst>
    <p:sldId xmlns:r="http://schemas.openxmlformats.org/officeDocument/2006/relationships" id="256" r:id="R59b74b44ae274725"/>
    <p:sldId xmlns:r="http://schemas.openxmlformats.org/officeDocument/2006/relationships" id="257" r:id="R8761d8b52d204902"/>
    <p:sldId xmlns:r="http://schemas.openxmlformats.org/officeDocument/2006/relationships" id="258" r:id="Rf3587a7f09b141e3"/>
    <p:sldId xmlns:r="http://schemas.openxmlformats.org/officeDocument/2006/relationships" id="259" r:id="R851752753cfa4ea4"/>
    <p:sldId xmlns:r="http://schemas.openxmlformats.org/officeDocument/2006/relationships" id="260" r:id="R65b9bfbd2ac64d7a"/>
    <p:sldId xmlns:r="http://schemas.openxmlformats.org/officeDocument/2006/relationships" id="261" r:id="Rd5820067650a4b9b"/>
    <p:sldId xmlns:r="http://schemas.openxmlformats.org/officeDocument/2006/relationships" id="262" r:id="R787c5466d46649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7505df4f1e4757" /><Relationship Type="http://schemas.openxmlformats.org/officeDocument/2006/relationships/slide" Target="/ppt/slides/slide1.xml" Id="R59b74b44ae274725" /><Relationship Type="http://schemas.openxmlformats.org/officeDocument/2006/relationships/slide" Target="/ppt/slides/slide2.xml" Id="R8761d8b52d204902" /><Relationship Type="http://schemas.openxmlformats.org/officeDocument/2006/relationships/slide" Target="/ppt/slides/slide3.xml" Id="Rf3587a7f09b141e3" /><Relationship Type="http://schemas.openxmlformats.org/officeDocument/2006/relationships/slide" Target="/ppt/slides/slide4.xml" Id="R851752753cfa4ea4" /><Relationship Type="http://schemas.openxmlformats.org/officeDocument/2006/relationships/slide" Target="/ppt/slides/slide5.xml" Id="R65b9bfbd2ac64d7a" /><Relationship Type="http://schemas.openxmlformats.org/officeDocument/2006/relationships/slide" Target="/ppt/slides/slide6.xml" Id="Rd5820067650a4b9b" /><Relationship Type="http://schemas.openxmlformats.org/officeDocument/2006/relationships/slide" Target="/ppt/slides/slide7.xml" Id="R787c5466d46649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5d06b9efc42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e544d1b8e4ba4" /><Relationship Type="http://schemas.openxmlformats.org/officeDocument/2006/relationships/theme" Target="/ppt/slideMasters/theme/theme1.xml" Id="R9326525a0ec44f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e544d1b8e4b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6cf43d4c840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ff959c7ee4d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3fcde29a545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f1d000f9a49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057bcc2f743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f195a1a8c42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96c49e7a6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PDC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PDC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PDC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PDC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PDC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PDC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190 791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1 835 059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PDC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COUCHERON-AAMOT ALF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COUCHERON-AAMOT WILLIAM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PDC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gate 21C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920 197 264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PDC HOLDING AS</a:t>
            </a:r>
          </a:p>
        </p:txBody>
      </p:sp>
    </p:spTree>
  </p:cSld>
  <p:clrMapOvr>
    <a:masterClrMapping xmlns:a="http://schemas.openxmlformats.org/drawingml/2006/main"/>
  </p:clrMapOvr>
</p:sld>
</file>