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b7a8741a75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34a11e97f42a3"/>
  </p:sldMasterIdLst>
  <p:sldIdLst>
    <p:sldId xmlns:r="http://schemas.openxmlformats.org/officeDocument/2006/relationships" id="256" r:id="R67fb2b9ce6d44898"/>
    <p:sldId xmlns:r="http://schemas.openxmlformats.org/officeDocument/2006/relationships" id="257" r:id="R9808ea69182b48c2"/>
    <p:sldId xmlns:r="http://schemas.openxmlformats.org/officeDocument/2006/relationships" id="258" r:id="R3dca11ed192644f4"/>
    <p:sldId xmlns:r="http://schemas.openxmlformats.org/officeDocument/2006/relationships" id="259" r:id="Rbbdd56eaf48442ba"/>
    <p:sldId xmlns:r="http://schemas.openxmlformats.org/officeDocument/2006/relationships" id="260" r:id="R25f52b06dc544238"/>
    <p:sldId xmlns:r="http://schemas.openxmlformats.org/officeDocument/2006/relationships" id="261" r:id="Rd777f0617a254928"/>
    <p:sldId xmlns:r="http://schemas.openxmlformats.org/officeDocument/2006/relationships" id="262" r:id="R736b70415d9d4f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34a11e97f42a3" /><Relationship Type="http://schemas.openxmlformats.org/officeDocument/2006/relationships/slide" Target="/ppt/slides/slide1.xml" Id="R67fb2b9ce6d44898" /><Relationship Type="http://schemas.openxmlformats.org/officeDocument/2006/relationships/slide" Target="/ppt/slides/slide2.xml" Id="R9808ea69182b48c2" /><Relationship Type="http://schemas.openxmlformats.org/officeDocument/2006/relationships/slide" Target="/ppt/slides/slide3.xml" Id="R3dca11ed192644f4" /><Relationship Type="http://schemas.openxmlformats.org/officeDocument/2006/relationships/slide" Target="/ppt/slides/slide4.xml" Id="Rbbdd56eaf48442ba" /><Relationship Type="http://schemas.openxmlformats.org/officeDocument/2006/relationships/slide" Target="/ppt/slides/slide5.xml" Id="R25f52b06dc544238" /><Relationship Type="http://schemas.openxmlformats.org/officeDocument/2006/relationships/slide" Target="/ppt/slides/slide6.xml" Id="Rd777f0617a254928" /><Relationship Type="http://schemas.openxmlformats.org/officeDocument/2006/relationships/slide" Target="/ppt/slides/slide7.xml" Id="R736b70415d9d4f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823592e82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baac713974f74" /><Relationship Type="http://schemas.openxmlformats.org/officeDocument/2006/relationships/theme" Target="/ppt/slideMasters/theme/theme1.xml" Id="Rd5faa08a568447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baac713974f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8d0ed1803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f8f647de647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3c431cc5d41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9189efa40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556db3fd84d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0a3c050004d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bf61149cf48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TUNGE TANNREGULERING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TANNREGULERING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TUNGE TANNREGULERING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TANNREGULERING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TANNREGULERING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TANNREGULERING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6 186 311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3 668 154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TANNREGULERING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TANNREGULERING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Orknøygata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920 196 233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TANNREGULERING AS</a:t>
            </a:r>
          </a:p>
        </p:txBody>
      </p:sp>
    </p:spTree>
  </p:cSld>
  <p:clrMapOvr>
    <a:masterClrMapping xmlns:a="http://schemas.openxmlformats.org/drawingml/2006/main"/>
  </p:clrMapOvr>
</p:sld>
</file>