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7e3cdd405943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e6ae7986854e3a"/>
  </p:sldMasterIdLst>
  <p:sldIdLst>
    <p:sldId xmlns:r="http://schemas.openxmlformats.org/officeDocument/2006/relationships" id="256" r:id="R0118232265bc4f84"/>
    <p:sldId xmlns:r="http://schemas.openxmlformats.org/officeDocument/2006/relationships" id="257" r:id="R397b3456fabd4600"/>
    <p:sldId xmlns:r="http://schemas.openxmlformats.org/officeDocument/2006/relationships" id="258" r:id="R61553c3fbeb64e41"/>
    <p:sldId xmlns:r="http://schemas.openxmlformats.org/officeDocument/2006/relationships" id="259" r:id="Rbd582ba0e578419c"/>
    <p:sldId xmlns:r="http://schemas.openxmlformats.org/officeDocument/2006/relationships" id="260" r:id="R1b35bc12b6904f0a"/>
    <p:sldId xmlns:r="http://schemas.openxmlformats.org/officeDocument/2006/relationships" id="261" r:id="R4ac0ddfb613f4af9"/>
    <p:sldId xmlns:r="http://schemas.openxmlformats.org/officeDocument/2006/relationships" id="262" r:id="Rdc6d048d67e0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6ae7986854e3a" /><Relationship Type="http://schemas.openxmlformats.org/officeDocument/2006/relationships/slide" Target="/ppt/slides/slide1.xml" Id="R0118232265bc4f84" /><Relationship Type="http://schemas.openxmlformats.org/officeDocument/2006/relationships/slide" Target="/ppt/slides/slide2.xml" Id="R397b3456fabd4600" /><Relationship Type="http://schemas.openxmlformats.org/officeDocument/2006/relationships/slide" Target="/ppt/slides/slide3.xml" Id="R61553c3fbeb64e41" /><Relationship Type="http://schemas.openxmlformats.org/officeDocument/2006/relationships/slide" Target="/ppt/slides/slide4.xml" Id="Rbd582ba0e578419c" /><Relationship Type="http://schemas.openxmlformats.org/officeDocument/2006/relationships/slide" Target="/ppt/slides/slide5.xml" Id="R1b35bc12b6904f0a" /><Relationship Type="http://schemas.openxmlformats.org/officeDocument/2006/relationships/slide" Target="/ppt/slides/slide6.xml" Id="R4ac0ddfb613f4af9" /><Relationship Type="http://schemas.openxmlformats.org/officeDocument/2006/relationships/slide" Target="/ppt/slides/slide7.xml" Id="Rdc6d048d67e0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a7ebd4029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53a980aa04445" /><Relationship Type="http://schemas.openxmlformats.org/officeDocument/2006/relationships/theme" Target="/ppt/slideMasters/theme/theme1.xml" Id="Re79b4dca3a7d41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253a980aa0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f0195516148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e5f16fcc143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c17a0c450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8f70c240147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b8751c8e64c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a5e91587f46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d435c1fce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RHEASILVIA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RHEASILVIA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−405 901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AREALSTATISTIKK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OLYMPUS MONS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FLANDERS INVEST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Advokatfirma Tvedt, St. Olavs gate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920 182 631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RHEASILVIA AS</a:t>
            </a:r>
          </a:p>
        </p:txBody>
      </p:sp>
    </p:spTree>
  </p:cSld>
  <p:clrMapOvr>
    <a:masterClrMapping xmlns:a="http://schemas.openxmlformats.org/drawingml/2006/main"/>
  </p:clrMapOvr>
</p:sld>
</file>