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1de2fcb6e4e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70986a86e9433d"/>
  </p:sldMasterIdLst>
  <p:sldIdLst>
    <p:sldId xmlns:r="http://schemas.openxmlformats.org/officeDocument/2006/relationships" id="256" r:id="Re692bba6fbec4298"/>
    <p:sldId xmlns:r="http://schemas.openxmlformats.org/officeDocument/2006/relationships" id="257" r:id="R78e4a34064d0437f"/>
    <p:sldId xmlns:r="http://schemas.openxmlformats.org/officeDocument/2006/relationships" id="258" r:id="R00498720710441ea"/>
    <p:sldId xmlns:r="http://schemas.openxmlformats.org/officeDocument/2006/relationships" id="259" r:id="R7cfc7e6c92554c63"/>
    <p:sldId xmlns:r="http://schemas.openxmlformats.org/officeDocument/2006/relationships" id="260" r:id="R82264d8706a143e0"/>
    <p:sldId xmlns:r="http://schemas.openxmlformats.org/officeDocument/2006/relationships" id="261" r:id="R91d33af96a1549a7"/>
    <p:sldId xmlns:r="http://schemas.openxmlformats.org/officeDocument/2006/relationships" id="262" r:id="Rbabb1a663d23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0986a86e9433d" /><Relationship Type="http://schemas.openxmlformats.org/officeDocument/2006/relationships/slide" Target="/ppt/slides/slide1.xml" Id="Re692bba6fbec4298" /><Relationship Type="http://schemas.openxmlformats.org/officeDocument/2006/relationships/slide" Target="/ppt/slides/slide2.xml" Id="R78e4a34064d0437f" /><Relationship Type="http://schemas.openxmlformats.org/officeDocument/2006/relationships/slide" Target="/ppt/slides/slide3.xml" Id="R00498720710441ea" /><Relationship Type="http://schemas.openxmlformats.org/officeDocument/2006/relationships/slide" Target="/ppt/slides/slide4.xml" Id="R7cfc7e6c92554c63" /><Relationship Type="http://schemas.openxmlformats.org/officeDocument/2006/relationships/slide" Target="/ppt/slides/slide5.xml" Id="R82264d8706a143e0" /><Relationship Type="http://schemas.openxmlformats.org/officeDocument/2006/relationships/slide" Target="/ppt/slides/slide6.xml" Id="R91d33af96a1549a7" /><Relationship Type="http://schemas.openxmlformats.org/officeDocument/2006/relationships/slide" Target="/ppt/slides/slide7.xml" Id="Rbabb1a663d23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d615fb3fd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852707b1e4905" /><Relationship Type="http://schemas.openxmlformats.org/officeDocument/2006/relationships/theme" Target="/ppt/slideMasters/theme/theme1.xml" Id="R4d48913714734b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1852707b1e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46295381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82961026147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506ca960240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04ed681cd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87235db0149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394bb9c14d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4e3753340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V1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 NORDIC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INTENS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K&amp;D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Øierudåsen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