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e626afd2594f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3f5de36b624d19"/>
  </p:sldMasterIdLst>
  <p:sldIdLst>
    <p:sldId xmlns:r="http://schemas.openxmlformats.org/officeDocument/2006/relationships" id="256" r:id="R6e055b2ab1a046fb"/>
    <p:sldId xmlns:r="http://schemas.openxmlformats.org/officeDocument/2006/relationships" id="257" r:id="R433d00c47c5345d5"/>
    <p:sldId xmlns:r="http://schemas.openxmlformats.org/officeDocument/2006/relationships" id="258" r:id="R47f0a90fc8b548b0"/>
    <p:sldId xmlns:r="http://schemas.openxmlformats.org/officeDocument/2006/relationships" id="259" r:id="R651d2bf3744a4aef"/>
    <p:sldId xmlns:r="http://schemas.openxmlformats.org/officeDocument/2006/relationships" id="260" r:id="R41e6adf55bee4d0c"/>
    <p:sldId xmlns:r="http://schemas.openxmlformats.org/officeDocument/2006/relationships" id="261" r:id="R2995a31c7571483e"/>
    <p:sldId xmlns:r="http://schemas.openxmlformats.org/officeDocument/2006/relationships" id="262" r:id="R5945959dc95a4b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f5de36b624d19" /><Relationship Type="http://schemas.openxmlformats.org/officeDocument/2006/relationships/slide" Target="/ppt/slides/slide1.xml" Id="R6e055b2ab1a046fb" /><Relationship Type="http://schemas.openxmlformats.org/officeDocument/2006/relationships/slide" Target="/ppt/slides/slide2.xml" Id="R433d00c47c5345d5" /><Relationship Type="http://schemas.openxmlformats.org/officeDocument/2006/relationships/slide" Target="/ppt/slides/slide3.xml" Id="R47f0a90fc8b548b0" /><Relationship Type="http://schemas.openxmlformats.org/officeDocument/2006/relationships/slide" Target="/ppt/slides/slide4.xml" Id="R651d2bf3744a4aef" /><Relationship Type="http://schemas.openxmlformats.org/officeDocument/2006/relationships/slide" Target="/ppt/slides/slide5.xml" Id="R41e6adf55bee4d0c" /><Relationship Type="http://schemas.openxmlformats.org/officeDocument/2006/relationships/slide" Target="/ppt/slides/slide6.xml" Id="R2995a31c7571483e" /><Relationship Type="http://schemas.openxmlformats.org/officeDocument/2006/relationships/slide" Target="/ppt/slides/slide7.xml" Id="R5945959dc95a4b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edb7b5729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2d189c5bf4166" /><Relationship Type="http://schemas.openxmlformats.org/officeDocument/2006/relationships/theme" Target="/ppt/slideMasters/theme/theme1.xml" Id="R723155bd338b42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12d189c5bf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3f9ec960d43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7e3618ec04f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8ace760fb4c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a35beb02f4d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53db4106c4c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46105f2f641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4609ad93a4e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LOCUS HYDRO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LOCUS HYDRO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−13 671 740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−46 968 052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407 931 252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1 063 188 826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ACHORVIC HYDRO LIMIDED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ACHORVIC HYDRO LIMIDED  –  40,8 %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BLÅFALL AS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VANNKRAFT INVEST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