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8f7b64c651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5132347634509"/>
  </p:sldMasterIdLst>
  <p:sldIdLst>
    <p:sldId xmlns:r="http://schemas.openxmlformats.org/officeDocument/2006/relationships" id="256" r:id="R2fedbe5a11124e13"/>
    <p:sldId xmlns:r="http://schemas.openxmlformats.org/officeDocument/2006/relationships" id="257" r:id="R889bf48ba4f845fa"/>
    <p:sldId xmlns:r="http://schemas.openxmlformats.org/officeDocument/2006/relationships" id="258" r:id="R57046c9c8256464d"/>
    <p:sldId xmlns:r="http://schemas.openxmlformats.org/officeDocument/2006/relationships" id="259" r:id="R7c4a15a53d8f4a69"/>
    <p:sldId xmlns:r="http://schemas.openxmlformats.org/officeDocument/2006/relationships" id="260" r:id="R84da498a89824262"/>
    <p:sldId xmlns:r="http://schemas.openxmlformats.org/officeDocument/2006/relationships" id="261" r:id="R1a36dff604314e79"/>
    <p:sldId xmlns:r="http://schemas.openxmlformats.org/officeDocument/2006/relationships" id="262" r:id="Rdca93cf8242042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5132347634509" /><Relationship Type="http://schemas.openxmlformats.org/officeDocument/2006/relationships/slide" Target="/ppt/slides/slide1.xml" Id="R2fedbe5a11124e13" /><Relationship Type="http://schemas.openxmlformats.org/officeDocument/2006/relationships/slide" Target="/ppt/slides/slide2.xml" Id="R889bf48ba4f845fa" /><Relationship Type="http://schemas.openxmlformats.org/officeDocument/2006/relationships/slide" Target="/ppt/slides/slide3.xml" Id="R57046c9c8256464d" /><Relationship Type="http://schemas.openxmlformats.org/officeDocument/2006/relationships/slide" Target="/ppt/slides/slide4.xml" Id="R7c4a15a53d8f4a69" /><Relationship Type="http://schemas.openxmlformats.org/officeDocument/2006/relationships/slide" Target="/ppt/slides/slide5.xml" Id="R84da498a89824262" /><Relationship Type="http://schemas.openxmlformats.org/officeDocument/2006/relationships/slide" Target="/ppt/slides/slide6.xml" Id="R1a36dff604314e79" /><Relationship Type="http://schemas.openxmlformats.org/officeDocument/2006/relationships/slide" Target="/ppt/slides/slide7.xml" Id="Rdca93cf8242042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63fe52b4343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35b0e22214f0c" /><Relationship Type="http://schemas.openxmlformats.org/officeDocument/2006/relationships/theme" Target="/ppt/slideMasters/theme/theme1.xml" Id="Rd37fc182405948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f35b0e22214f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ade42f7b444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d7e33179246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3fc897fe045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65749fb5646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5cc10a72845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0517c297a48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f515e50a845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8 454 068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11 957 972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MADS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Burøyveien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920 175 147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MADS AS</a:t>
            </a:r>
          </a:p>
        </p:txBody>
      </p:sp>
    </p:spTree>
  </p:cSld>
  <p:clrMapOvr>
    <a:masterClrMapping xmlns:a="http://schemas.openxmlformats.org/drawingml/2006/main"/>
  </p:clrMapOvr>
</p:sld>
</file>