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8af90f11ba45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149ab812134a31"/>
  </p:sldMasterIdLst>
  <p:sldIdLst>
    <p:sldId xmlns:r="http://schemas.openxmlformats.org/officeDocument/2006/relationships" id="256" r:id="R7f98b220d98e4e01"/>
    <p:sldId xmlns:r="http://schemas.openxmlformats.org/officeDocument/2006/relationships" id="257" r:id="R64d0ccb3b39d4d07"/>
    <p:sldId xmlns:r="http://schemas.openxmlformats.org/officeDocument/2006/relationships" id="258" r:id="R309d4d142f2a4975"/>
    <p:sldId xmlns:r="http://schemas.openxmlformats.org/officeDocument/2006/relationships" id="259" r:id="Ra7611810990f4dfb"/>
    <p:sldId xmlns:r="http://schemas.openxmlformats.org/officeDocument/2006/relationships" id="260" r:id="R712776027d284adc"/>
    <p:sldId xmlns:r="http://schemas.openxmlformats.org/officeDocument/2006/relationships" id="261" r:id="Rb3a2312684c24b4d"/>
    <p:sldId xmlns:r="http://schemas.openxmlformats.org/officeDocument/2006/relationships" id="262" r:id="Re72656eea35b45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49ab812134a31" /><Relationship Type="http://schemas.openxmlformats.org/officeDocument/2006/relationships/slide" Target="/ppt/slides/slide1.xml" Id="R7f98b220d98e4e01" /><Relationship Type="http://schemas.openxmlformats.org/officeDocument/2006/relationships/slide" Target="/ppt/slides/slide2.xml" Id="R64d0ccb3b39d4d07" /><Relationship Type="http://schemas.openxmlformats.org/officeDocument/2006/relationships/slide" Target="/ppt/slides/slide3.xml" Id="R309d4d142f2a4975" /><Relationship Type="http://schemas.openxmlformats.org/officeDocument/2006/relationships/slide" Target="/ppt/slides/slide4.xml" Id="Ra7611810990f4dfb" /><Relationship Type="http://schemas.openxmlformats.org/officeDocument/2006/relationships/slide" Target="/ppt/slides/slide5.xml" Id="R712776027d284adc" /><Relationship Type="http://schemas.openxmlformats.org/officeDocument/2006/relationships/slide" Target="/ppt/slides/slide6.xml" Id="Rb3a2312684c24b4d" /><Relationship Type="http://schemas.openxmlformats.org/officeDocument/2006/relationships/slide" Target="/ppt/slides/slide7.xml" Id="Re72656eea35b45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495c11edb4c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0fb5421af4afe" /><Relationship Type="http://schemas.openxmlformats.org/officeDocument/2006/relationships/theme" Target="/ppt/slideMasters/theme/theme1.xml" Id="R9c3b6c7f71554d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e0fb5421af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8851398414d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9de905bf346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6ba6859fc43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7cefa1f334d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8bbcf02c146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ede43688c4a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0009aaaef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DYRUD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993 013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8 702 765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8 710 332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DYRUD MARTHE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marthedyrud@hotmail.com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DYRUD HOLDING AS</a:t>
            </a:r>
          </a:p>
        </p:txBody>
      </p:sp>
    </p:spTree>
  </p:cSld>
  <p:clrMapOvr>
    <a:masterClrMapping xmlns:a="http://schemas.openxmlformats.org/drawingml/2006/main"/>
  </p:clrMapOvr>
</p:sld>
</file>