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cd5bc1c640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e2677dcda4502"/>
  </p:sldMasterIdLst>
  <p:sldIdLst>
    <p:sldId xmlns:r="http://schemas.openxmlformats.org/officeDocument/2006/relationships" id="256" r:id="R2f41cc7d76864d7f"/>
    <p:sldId xmlns:r="http://schemas.openxmlformats.org/officeDocument/2006/relationships" id="257" r:id="R412c4784d2744131"/>
    <p:sldId xmlns:r="http://schemas.openxmlformats.org/officeDocument/2006/relationships" id="258" r:id="Ra5ffbb5ff8344d1c"/>
    <p:sldId xmlns:r="http://schemas.openxmlformats.org/officeDocument/2006/relationships" id="259" r:id="Rd1df84f50efd40a8"/>
    <p:sldId xmlns:r="http://schemas.openxmlformats.org/officeDocument/2006/relationships" id="260" r:id="R4b5d03c691cd4b0a"/>
    <p:sldId xmlns:r="http://schemas.openxmlformats.org/officeDocument/2006/relationships" id="261" r:id="R8514065bf0404acb"/>
    <p:sldId xmlns:r="http://schemas.openxmlformats.org/officeDocument/2006/relationships" id="262" r:id="Rbbfd6891b7a641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e2677dcda4502" /><Relationship Type="http://schemas.openxmlformats.org/officeDocument/2006/relationships/slide" Target="/ppt/slides/slide1.xml" Id="R2f41cc7d76864d7f" /><Relationship Type="http://schemas.openxmlformats.org/officeDocument/2006/relationships/slide" Target="/ppt/slides/slide2.xml" Id="R412c4784d2744131" /><Relationship Type="http://schemas.openxmlformats.org/officeDocument/2006/relationships/slide" Target="/ppt/slides/slide3.xml" Id="Ra5ffbb5ff8344d1c" /><Relationship Type="http://schemas.openxmlformats.org/officeDocument/2006/relationships/slide" Target="/ppt/slides/slide4.xml" Id="Rd1df84f50efd40a8" /><Relationship Type="http://schemas.openxmlformats.org/officeDocument/2006/relationships/slide" Target="/ppt/slides/slide5.xml" Id="R4b5d03c691cd4b0a" /><Relationship Type="http://schemas.openxmlformats.org/officeDocument/2006/relationships/slide" Target="/ppt/slides/slide6.xml" Id="R8514065bf0404acb" /><Relationship Type="http://schemas.openxmlformats.org/officeDocument/2006/relationships/slide" Target="/ppt/slides/slide7.xml" Id="Rbbfd6891b7a641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576a6173c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ac47b10604853" /><Relationship Type="http://schemas.openxmlformats.org/officeDocument/2006/relationships/theme" Target="/ppt/slideMasters/theme/theme1.xml" Id="R4f276739846348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eac47b106048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18bbde3f0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deadece34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e7d0b60c04a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4ad8c16de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5aef5090445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3095c6ac348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b64d1999f46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NAUSTMAT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235 640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6 168 653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DECUSSATUS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 HJELPENDE HÅND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Vestrepollsvegen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920 162 975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