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127934bdc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54de94e6d548f8"/>
  </p:sldMasterIdLst>
  <p:sldIdLst>
    <p:sldId xmlns:r="http://schemas.openxmlformats.org/officeDocument/2006/relationships" id="256" r:id="R084dd2ce419a44a5"/>
    <p:sldId xmlns:r="http://schemas.openxmlformats.org/officeDocument/2006/relationships" id="257" r:id="R8ad19d1020754835"/>
    <p:sldId xmlns:r="http://schemas.openxmlformats.org/officeDocument/2006/relationships" id="258" r:id="R40b970fe6a544247"/>
    <p:sldId xmlns:r="http://schemas.openxmlformats.org/officeDocument/2006/relationships" id="259" r:id="Rb2c4584d6cd44c62"/>
    <p:sldId xmlns:r="http://schemas.openxmlformats.org/officeDocument/2006/relationships" id="260" r:id="R7268e5b1ce474542"/>
    <p:sldId xmlns:r="http://schemas.openxmlformats.org/officeDocument/2006/relationships" id="261" r:id="R005a4b60111c49da"/>
    <p:sldId xmlns:r="http://schemas.openxmlformats.org/officeDocument/2006/relationships" id="262" r:id="R511951ddbfb9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4de94e6d548f8" /><Relationship Type="http://schemas.openxmlformats.org/officeDocument/2006/relationships/slide" Target="/ppt/slides/slide1.xml" Id="R084dd2ce419a44a5" /><Relationship Type="http://schemas.openxmlformats.org/officeDocument/2006/relationships/slide" Target="/ppt/slides/slide2.xml" Id="R8ad19d1020754835" /><Relationship Type="http://schemas.openxmlformats.org/officeDocument/2006/relationships/slide" Target="/ppt/slides/slide3.xml" Id="R40b970fe6a544247" /><Relationship Type="http://schemas.openxmlformats.org/officeDocument/2006/relationships/slide" Target="/ppt/slides/slide4.xml" Id="Rb2c4584d6cd44c62" /><Relationship Type="http://schemas.openxmlformats.org/officeDocument/2006/relationships/slide" Target="/ppt/slides/slide5.xml" Id="R7268e5b1ce474542" /><Relationship Type="http://schemas.openxmlformats.org/officeDocument/2006/relationships/slide" Target="/ppt/slides/slide6.xml" Id="R005a4b60111c49da" /><Relationship Type="http://schemas.openxmlformats.org/officeDocument/2006/relationships/slide" Target="/ppt/slides/slide7.xml" Id="R511951ddbfb9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b1fdf60e3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16ab93d6b4346" /><Relationship Type="http://schemas.openxmlformats.org/officeDocument/2006/relationships/theme" Target="/ppt/slideMasters/theme/theme1.xml" Id="R4c5109e39438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216ab93d6b43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46355ae1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2bfa65b446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199ab9085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6fa5a5ed944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67bbe3dda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c36b317ed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c44df6496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 AS ble etablert [år] og holder til i Lovund.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79 108 367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−58 957 049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1 617 559 485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1 789 535 317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1 831 237 088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OLAISEN AINO KRISTIN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Hamnholmveien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8764 Lovund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aino@ainoas.no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920 162 843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