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97d2ffda0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e88a29cf044da"/>
  </p:sldMasterIdLst>
  <p:sldIdLst>
    <p:sldId xmlns:r="http://schemas.openxmlformats.org/officeDocument/2006/relationships" id="256" r:id="R3bc3adaed8254a86"/>
    <p:sldId xmlns:r="http://schemas.openxmlformats.org/officeDocument/2006/relationships" id="257" r:id="R663d5c031edd47d9"/>
    <p:sldId xmlns:r="http://schemas.openxmlformats.org/officeDocument/2006/relationships" id="258" r:id="Rb95143341c3149c1"/>
    <p:sldId xmlns:r="http://schemas.openxmlformats.org/officeDocument/2006/relationships" id="259" r:id="R27ff2d50651e4a12"/>
    <p:sldId xmlns:r="http://schemas.openxmlformats.org/officeDocument/2006/relationships" id="260" r:id="R1287da374e5743bd"/>
    <p:sldId xmlns:r="http://schemas.openxmlformats.org/officeDocument/2006/relationships" id="261" r:id="R821da9b1d7ce4b89"/>
    <p:sldId xmlns:r="http://schemas.openxmlformats.org/officeDocument/2006/relationships" id="262" r:id="R663e6a76604c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e88a29cf044da" /><Relationship Type="http://schemas.openxmlformats.org/officeDocument/2006/relationships/slide" Target="/ppt/slides/slide1.xml" Id="R3bc3adaed8254a86" /><Relationship Type="http://schemas.openxmlformats.org/officeDocument/2006/relationships/slide" Target="/ppt/slides/slide2.xml" Id="R663d5c031edd47d9" /><Relationship Type="http://schemas.openxmlformats.org/officeDocument/2006/relationships/slide" Target="/ppt/slides/slide3.xml" Id="Rb95143341c3149c1" /><Relationship Type="http://schemas.openxmlformats.org/officeDocument/2006/relationships/slide" Target="/ppt/slides/slide4.xml" Id="R27ff2d50651e4a12" /><Relationship Type="http://schemas.openxmlformats.org/officeDocument/2006/relationships/slide" Target="/ppt/slides/slide5.xml" Id="R1287da374e5743bd" /><Relationship Type="http://schemas.openxmlformats.org/officeDocument/2006/relationships/slide" Target="/ppt/slides/slide6.xml" Id="R821da9b1d7ce4b89" /><Relationship Type="http://schemas.openxmlformats.org/officeDocument/2006/relationships/slide" Target="/ppt/slides/slide7.xml" Id="R663e6a76604c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27bd7b60f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c34d9b4c1489f" /><Relationship Type="http://schemas.openxmlformats.org/officeDocument/2006/relationships/theme" Target="/ppt/slideMasters/theme/theme1.xml" Id="R005c3a504cb8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c34d9b4c1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08779ad9d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b6d23f76c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1cef54bb0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795ff4577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c34324a5f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b49dec5f9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ba244fb74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WILOG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WILOG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622 067 778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1 866 423 266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WILOG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Amesto AccountHouse AS, 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