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5ecd7f99f44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3e13e170e4bb6"/>
  </p:sldMasterIdLst>
  <p:sldIdLst>
    <p:sldId xmlns:r="http://schemas.openxmlformats.org/officeDocument/2006/relationships" id="256" r:id="R3198be9f28bf426a"/>
    <p:sldId xmlns:r="http://schemas.openxmlformats.org/officeDocument/2006/relationships" id="257" r:id="R8f5882691cb0430f"/>
    <p:sldId xmlns:r="http://schemas.openxmlformats.org/officeDocument/2006/relationships" id="258" r:id="R9b68fab06a5b4051"/>
    <p:sldId xmlns:r="http://schemas.openxmlformats.org/officeDocument/2006/relationships" id="259" r:id="R95ba627b06114368"/>
    <p:sldId xmlns:r="http://schemas.openxmlformats.org/officeDocument/2006/relationships" id="260" r:id="R6fde8f8ae1204afe"/>
    <p:sldId xmlns:r="http://schemas.openxmlformats.org/officeDocument/2006/relationships" id="261" r:id="R8068584174eb4ac3"/>
    <p:sldId xmlns:r="http://schemas.openxmlformats.org/officeDocument/2006/relationships" id="262" r:id="Re16db76903ce40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3e13e170e4bb6" /><Relationship Type="http://schemas.openxmlformats.org/officeDocument/2006/relationships/slide" Target="/ppt/slides/slide1.xml" Id="R3198be9f28bf426a" /><Relationship Type="http://schemas.openxmlformats.org/officeDocument/2006/relationships/slide" Target="/ppt/slides/slide2.xml" Id="R8f5882691cb0430f" /><Relationship Type="http://schemas.openxmlformats.org/officeDocument/2006/relationships/slide" Target="/ppt/slides/slide3.xml" Id="R9b68fab06a5b4051" /><Relationship Type="http://schemas.openxmlformats.org/officeDocument/2006/relationships/slide" Target="/ppt/slides/slide4.xml" Id="R95ba627b06114368" /><Relationship Type="http://schemas.openxmlformats.org/officeDocument/2006/relationships/slide" Target="/ppt/slides/slide5.xml" Id="R6fde8f8ae1204afe" /><Relationship Type="http://schemas.openxmlformats.org/officeDocument/2006/relationships/slide" Target="/ppt/slides/slide6.xml" Id="R8068584174eb4ac3" /><Relationship Type="http://schemas.openxmlformats.org/officeDocument/2006/relationships/slide" Target="/ppt/slides/slide7.xml" Id="Re16db76903ce40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0b2cad9f3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d1df384b441fd" /><Relationship Type="http://schemas.openxmlformats.org/officeDocument/2006/relationships/theme" Target="/ppt/slideMasters/theme/theme1.xml" Id="Rd79535607841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d1df384b4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a325e0cc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950713abf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8cfb06bd3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962555858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6cd7265cf40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f5c9a8b0546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2b8ce4f35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LINDEGAARD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LINDEGAARD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179 691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2 286 930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LINDEGAARD EMIL EVENSEN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Nordhenget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920 160 433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