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cf7a0f636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b8793e2bd406b"/>
  </p:sldMasterIdLst>
  <p:sldIdLst>
    <p:sldId xmlns:r="http://schemas.openxmlformats.org/officeDocument/2006/relationships" id="256" r:id="Rc4a3e4e7acf34d05"/>
    <p:sldId xmlns:r="http://schemas.openxmlformats.org/officeDocument/2006/relationships" id="257" r:id="R78cd90f974e0442b"/>
    <p:sldId xmlns:r="http://schemas.openxmlformats.org/officeDocument/2006/relationships" id="258" r:id="R62a3dd2a40ca4200"/>
    <p:sldId xmlns:r="http://schemas.openxmlformats.org/officeDocument/2006/relationships" id="259" r:id="Rdb93b19b93f44e96"/>
    <p:sldId xmlns:r="http://schemas.openxmlformats.org/officeDocument/2006/relationships" id="260" r:id="Rbdb6e7dbdcef4322"/>
    <p:sldId xmlns:r="http://schemas.openxmlformats.org/officeDocument/2006/relationships" id="261" r:id="Re3a3b1d06142419e"/>
    <p:sldId xmlns:r="http://schemas.openxmlformats.org/officeDocument/2006/relationships" id="262" r:id="R32969f720700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b8793e2bd406b" /><Relationship Type="http://schemas.openxmlformats.org/officeDocument/2006/relationships/slide" Target="/ppt/slides/slide1.xml" Id="Rc4a3e4e7acf34d05" /><Relationship Type="http://schemas.openxmlformats.org/officeDocument/2006/relationships/slide" Target="/ppt/slides/slide2.xml" Id="R78cd90f974e0442b" /><Relationship Type="http://schemas.openxmlformats.org/officeDocument/2006/relationships/slide" Target="/ppt/slides/slide3.xml" Id="R62a3dd2a40ca4200" /><Relationship Type="http://schemas.openxmlformats.org/officeDocument/2006/relationships/slide" Target="/ppt/slides/slide4.xml" Id="Rdb93b19b93f44e96" /><Relationship Type="http://schemas.openxmlformats.org/officeDocument/2006/relationships/slide" Target="/ppt/slides/slide5.xml" Id="Rbdb6e7dbdcef4322" /><Relationship Type="http://schemas.openxmlformats.org/officeDocument/2006/relationships/slide" Target="/ppt/slides/slide6.xml" Id="Re3a3b1d06142419e" /><Relationship Type="http://schemas.openxmlformats.org/officeDocument/2006/relationships/slide" Target="/ppt/slides/slide7.xml" Id="R32969f720700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734813e08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9c5b745c64104" /><Relationship Type="http://schemas.openxmlformats.org/officeDocument/2006/relationships/theme" Target="/ppt/slideMasters/theme/theme1.xml" Id="R120a03628e23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9c5b745c6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d71f9e47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3dd853e5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082410217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d551eded5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2d2d5908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33919114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007a981e6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