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39617dd5d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9a2372ac84676"/>
  </p:sldMasterIdLst>
  <p:sldIdLst>
    <p:sldId xmlns:r="http://schemas.openxmlformats.org/officeDocument/2006/relationships" id="256" r:id="R88990b1b5514420d"/>
    <p:sldId xmlns:r="http://schemas.openxmlformats.org/officeDocument/2006/relationships" id="257" r:id="Ra34e4fad02fb4143"/>
    <p:sldId xmlns:r="http://schemas.openxmlformats.org/officeDocument/2006/relationships" id="258" r:id="R449a5687d6534f39"/>
    <p:sldId xmlns:r="http://schemas.openxmlformats.org/officeDocument/2006/relationships" id="259" r:id="R4b58a56bc34a4a20"/>
    <p:sldId xmlns:r="http://schemas.openxmlformats.org/officeDocument/2006/relationships" id="260" r:id="R766fbe8c30a7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9a2372ac84676" /><Relationship Type="http://schemas.openxmlformats.org/officeDocument/2006/relationships/slide" Target="/ppt/slides/slide1.xml" Id="R88990b1b5514420d" /><Relationship Type="http://schemas.openxmlformats.org/officeDocument/2006/relationships/slide" Target="/ppt/slides/slide2.xml" Id="Ra34e4fad02fb4143" /><Relationship Type="http://schemas.openxmlformats.org/officeDocument/2006/relationships/slide" Target="/ppt/slides/slide3.xml" Id="R449a5687d6534f39" /><Relationship Type="http://schemas.openxmlformats.org/officeDocument/2006/relationships/slide" Target="/ppt/slides/slide4.xml" Id="R4b58a56bc34a4a20" /><Relationship Type="http://schemas.openxmlformats.org/officeDocument/2006/relationships/slide" Target="/ppt/slides/slide5.xml" Id="R766fbe8c30a7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88a96512a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b167b1b7e4974" /><Relationship Type="http://schemas.openxmlformats.org/officeDocument/2006/relationships/theme" Target="/ppt/slideMasters/theme/theme1.xml" Id="Rb67eb4cbd839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b167b1b7e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c815fc2d7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8e10f471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e08b15187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08c9c8e8a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112dbd62e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MMS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920 154 441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MMS BYGG AS</a:t>
            </a:r>
          </a:p>
        </p:txBody>
      </p:sp>
    </p:spTree>
  </p:cSld>
  <p:clrMapOvr>
    <a:masterClrMapping xmlns:a="http://schemas.openxmlformats.org/drawingml/2006/main"/>
  </p:clrMapOvr>
</p:sld>
</file>