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a42334a1e94c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f12920b1cb49b3"/>
  </p:sldMasterIdLst>
  <p:sldIdLst>
    <p:sldId xmlns:r="http://schemas.openxmlformats.org/officeDocument/2006/relationships" id="256" r:id="Rbc62ad457b8e4409"/>
    <p:sldId xmlns:r="http://schemas.openxmlformats.org/officeDocument/2006/relationships" id="257" r:id="Ree514ba5354044e1"/>
    <p:sldId xmlns:r="http://schemas.openxmlformats.org/officeDocument/2006/relationships" id="258" r:id="R9f6b2b386141415f"/>
    <p:sldId xmlns:r="http://schemas.openxmlformats.org/officeDocument/2006/relationships" id="259" r:id="Rc3a9771fcf3a4f8b"/>
    <p:sldId xmlns:r="http://schemas.openxmlformats.org/officeDocument/2006/relationships" id="260" r:id="Rf815feea96224f99"/>
    <p:sldId xmlns:r="http://schemas.openxmlformats.org/officeDocument/2006/relationships" id="261" r:id="R753a470e475f46dc"/>
    <p:sldId xmlns:r="http://schemas.openxmlformats.org/officeDocument/2006/relationships" id="262" r:id="R56cd45f0974547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f12920b1cb49b3" /><Relationship Type="http://schemas.openxmlformats.org/officeDocument/2006/relationships/slide" Target="/ppt/slides/slide1.xml" Id="Rbc62ad457b8e4409" /><Relationship Type="http://schemas.openxmlformats.org/officeDocument/2006/relationships/slide" Target="/ppt/slides/slide2.xml" Id="Ree514ba5354044e1" /><Relationship Type="http://schemas.openxmlformats.org/officeDocument/2006/relationships/slide" Target="/ppt/slides/slide3.xml" Id="R9f6b2b386141415f" /><Relationship Type="http://schemas.openxmlformats.org/officeDocument/2006/relationships/slide" Target="/ppt/slides/slide4.xml" Id="Rc3a9771fcf3a4f8b" /><Relationship Type="http://schemas.openxmlformats.org/officeDocument/2006/relationships/slide" Target="/ppt/slides/slide5.xml" Id="Rf815feea96224f99" /><Relationship Type="http://schemas.openxmlformats.org/officeDocument/2006/relationships/slide" Target="/ppt/slides/slide6.xml" Id="R753a470e475f46dc" /><Relationship Type="http://schemas.openxmlformats.org/officeDocument/2006/relationships/slide" Target="/ppt/slides/slide7.xml" Id="R56cd45f0974547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6ebd5c5c241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08f6da7524d76" /><Relationship Type="http://schemas.openxmlformats.org/officeDocument/2006/relationships/theme" Target="/ppt/slideMasters/theme/theme1.xml" Id="Ra814d51d24f1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08f6da752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6db7c32ac43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406741dae4e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b2ca1b577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60b0198474a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f3d0a5a8c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6c7d179e246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c777b1e784d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REIKIR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REIKIR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REIKIR EVENT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REIKIR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REIKIR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REIKIR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REIKIR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KIRKETEIG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REIKIR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Leitet 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REIKIR EVENT AS</a:t>
            </a:r>
          </a:p>
        </p:txBody>
      </p:sp>
    </p:spTree>
  </p:cSld>
  <p:clrMapOvr>
    <a:masterClrMapping xmlns:a="http://schemas.openxmlformats.org/drawingml/2006/main"/>
  </p:clrMapOvr>
</p:sld>
</file>