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c373b5bd7248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53e24c3d2b4b36"/>
  </p:sldMasterIdLst>
  <p:sldIdLst>
    <p:sldId xmlns:r="http://schemas.openxmlformats.org/officeDocument/2006/relationships" id="256" r:id="R64f79663e0e24469"/>
    <p:sldId xmlns:r="http://schemas.openxmlformats.org/officeDocument/2006/relationships" id="257" r:id="Ra5fecac714424bd8"/>
    <p:sldId xmlns:r="http://schemas.openxmlformats.org/officeDocument/2006/relationships" id="258" r:id="R32fca40bab2b4e22"/>
    <p:sldId xmlns:r="http://schemas.openxmlformats.org/officeDocument/2006/relationships" id="259" r:id="R370e52e1f8e047b3"/>
    <p:sldId xmlns:r="http://schemas.openxmlformats.org/officeDocument/2006/relationships" id="260" r:id="R96098f758fb94060"/>
    <p:sldId xmlns:r="http://schemas.openxmlformats.org/officeDocument/2006/relationships" id="261" r:id="R767c3f0532754b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53e24c3d2b4b36" /><Relationship Type="http://schemas.openxmlformats.org/officeDocument/2006/relationships/slide" Target="/ppt/slides/slide1.xml" Id="R64f79663e0e24469" /><Relationship Type="http://schemas.openxmlformats.org/officeDocument/2006/relationships/slide" Target="/ppt/slides/slide2.xml" Id="Ra5fecac714424bd8" /><Relationship Type="http://schemas.openxmlformats.org/officeDocument/2006/relationships/slide" Target="/ppt/slides/slide3.xml" Id="R32fca40bab2b4e22" /><Relationship Type="http://schemas.openxmlformats.org/officeDocument/2006/relationships/slide" Target="/ppt/slides/slide4.xml" Id="R370e52e1f8e047b3" /><Relationship Type="http://schemas.openxmlformats.org/officeDocument/2006/relationships/slide" Target="/ppt/slides/slide5.xml" Id="R96098f758fb94060" /><Relationship Type="http://schemas.openxmlformats.org/officeDocument/2006/relationships/slide" Target="/ppt/slides/slide6.xml" Id="R767c3f0532754b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2de00adfc24e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1b00e2db0e4e9c" /><Relationship Type="http://schemas.openxmlformats.org/officeDocument/2006/relationships/theme" Target="/ppt/slideMasters/theme/theme1.xml" Id="Rd2c6169cca8d4b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1b00e2db0e4e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5fd0dff12a4a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f7d378eb034d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f5f3f4ee5240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55b26a7d1a4e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34ea0a62c945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940115008642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VEGGIETABLE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VEGGIETABLE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VEGGIETABLE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VEGGIETABLE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VEGGIETABLE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VEGGIETABLE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377 119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−82 662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−63 306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159 062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VEGGIETABLE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920 149 049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VEGGIETABLE AS</a:t>
            </a:r>
          </a:p>
        </p:txBody>
      </p:sp>
    </p:spTree>
  </p:cSld>
  <p:clrMapOvr>
    <a:masterClrMapping xmlns:a="http://schemas.openxmlformats.org/drawingml/2006/main"/>
  </p:clrMapOvr>
</p:sld>
</file>