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0ea6c2ac3e47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7ac5e8c1a74a0c"/>
  </p:sldMasterIdLst>
  <p:sldIdLst>
    <p:sldId xmlns:r="http://schemas.openxmlformats.org/officeDocument/2006/relationships" id="256" r:id="R6b7d43c942014967"/>
    <p:sldId xmlns:r="http://schemas.openxmlformats.org/officeDocument/2006/relationships" id="257" r:id="R5c527461d6d94c81"/>
    <p:sldId xmlns:r="http://schemas.openxmlformats.org/officeDocument/2006/relationships" id="258" r:id="Rfeb0926493d5442a"/>
    <p:sldId xmlns:r="http://schemas.openxmlformats.org/officeDocument/2006/relationships" id="259" r:id="R52ce9e811e1c42e9"/>
    <p:sldId xmlns:r="http://schemas.openxmlformats.org/officeDocument/2006/relationships" id="260" r:id="R3bc23e6708d64534"/>
    <p:sldId xmlns:r="http://schemas.openxmlformats.org/officeDocument/2006/relationships" id="261" r:id="Rcc6a9efb63504187"/>
    <p:sldId xmlns:r="http://schemas.openxmlformats.org/officeDocument/2006/relationships" id="262" r:id="R84289a0eb67e4b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ac5e8c1a74a0c" /><Relationship Type="http://schemas.openxmlformats.org/officeDocument/2006/relationships/slide" Target="/ppt/slides/slide1.xml" Id="R6b7d43c942014967" /><Relationship Type="http://schemas.openxmlformats.org/officeDocument/2006/relationships/slide" Target="/ppt/slides/slide2.xml" Id="R5c527461d6d94c81" /><Relationship Type="http://schemas.openxmlformats.org/officeDocument/2006/relationships/slide" Target="/ppt/slides/slide3.xml" Id="Rfeb0926493d5442a" /><Relationship Type="http://schemas.openxmlformats.org/officeDocument/2006/relationships/slide" Target="/ppt/slides/slide4.xml" Id="R52ce9e811e1c42e9" /><Relationship Type="http://schemas.openxmlformats.org/officeDocument/2006/relationships/slide" Target="/ppt/slides/slide5.xml" Id="R3bc23e6708d64534" /><Relationship Type="http://schemas.openxmlformats.org/officeDocument/2006/relationships/slide" Target="/ppt/slides/slide6.xml" Id="Rcc6a9efb63504187" /><Relationship Type="http://schemas.openxmlformats.org/officeDocument/2006/relationships/slide" Target="/ppt/slides/slide7.xml" Id="R84289a0eb67e4b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6b7be19854c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46c2c2905458a" /><Relationship Type="http://schemas.openxmlformats.org/officeDocument/2006/relationships/theme" Target="/ppt/slideMasters/theme/theme1.xml" Id="R59c08c71b36648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a46c2c2905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0bc7131a1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9f0ed3d8e45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f2053afcd47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5901001c949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f2751ea944d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55d93f0f342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d7c4f61c9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