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ed06506b9b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6afc7c86043a5"/>
  </p:sldMasterIdLst>
  <p:sldIdLst>
    <p:sldId xmlns:r="http://schemas.openxmlformats.org/officeDocument/2006/relationships" id="256" r:id="R8ce689de83464cef"/>
    <p:sldId xmlns:r="http://schemas.openxmlformats.org/officeDocument/2006/relationships" id="257" r:id="R2f8209c2b1ed4f7c"/>
    <p:sldId xmlns:r="http://schemas.openxmlformats.org/officeDocument/2006/relationships" id="258" r:id="R30bd51dc132342ff"/>
    <p:sldId xmlns:r="http://schemas.openxmlformats.org/officeDocument/2006/relationships" id="259" r:id="R691efd8b6f034d05"/>
    <p:sldId xmlns:r="http://schemas.openxmlformats.org/officeDocument/2006/relationships" id="260" r:id="R4ea5b78768d546f7"/>
    <p:sldId xmlns:r="http://schemas.openxmlformats.org/officeDocument/2006/relationships" id="261" r:id="R62e463b6965e4fbc"/>
    <p:sldId xmlns:r="http://schemas.openxmlformats.org/officeDocument/2006/relationships" id="262" r:id="R60053088b977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6afc7c86043a5" /><Relationship Type="http://schemas.openxmlformats.org/officeDocument/2006/relationships/slide" Target="/ppt/slides/slide1.xml" Id="R8ce689de83464cef" /><Relationship Type="http://schemas.openxmlformats.org/officeDocument/2006/relationships/slide" Target="/ppt/slides/slide2.xml" Id="R2f8209c2b1ed4f7c" /><Relationship Type="http://schemas.openxmlformats.org/officeDocument/2006/relationships/slide" Target="/ppt/slides/slide3.xml" Id="R30bd51dc132342ff" /><Relationship Type="http://schemas.openxmlformats.org/officeDocument/2006/relationships/slide" Target="/ppt/slides/slide4.xml" Id="R691efd8b6f034d05" /><Relationship Type="http://schemas.openxmlformats.org/officeDocument/2006/relationships/slide" Target="/ppt/slides/slide5.xml" Id="R4ea5b78768d546f7" /><Relationship Type="http://schemas.openxmlformats.org/officeDocument/2006/relationships/slide" Target="/ppt/slides/slide6.xml" Id="R62e463b6965e4fbc" /><Relationship Type="http://schemas.openxmlformats.org/officeDocument/2006/relationships/slide" Target="/ppt/slides/slide7.xml" Id="R60053088b977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5a88f491b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514dfd84414a" /><Relationship Type="http://schemas.openxmlformats.org/officeDocument/2006/relationships/theme" Target="/ppt/slideMasters/theme/theme1.xml" Id="Raa377b68d96f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7514dfd8441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cf2df334141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56fdf7d2a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910d9b526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90973c74e4a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4b8ec635f4a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fcce10b1247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ae9c6acb6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