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fd5017b0304b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29303db1c74220"/>
  </p:sldMasterIdLst>
  <p:sldIdLst>
    <p:sldId xmlns:r="http://schemas.openxmlformats.org/officeDocument/2006/relationships" id="256" r:id="Rc737e4f7715546b8"/>
    <p:sldId xmlns:r="http://schemas.openxmlformats.org/officeDocument/2006/relationships" id="257" r:id="R952739b8682548b4"/>
    <p:sldId xmlns:r="http://schemas.openxmlformats.org/officeDocument/2006/relationships" id="258" r:id="Re908e6a08ddc46b6"/>
    <p:sldId xmlns:r="http://schemas.openxmlformats.org/officeDocument/2006/relationships" id="259" r:id="Ra2f233e5744f450b"/>
    <p:sldId xmlns:r="http://schemas.openxmlformats.org/officeDocument/2006/relationships" id="260" r:id="R6a5393710bd14407"/>
    <p:sldId xmlns:r="http://schemas.openxmlformats.org/officeDocument/2006/relationships" id="261" r:id="Rfdd9c5c4353548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29303db1c74220" /><Relationship Type="http://schemas.openxmlformats.org/officeDocument/2006/relationships/slide" Target="/ppt/slides/slide1.xml" Id="Rc737e4f7715546b8" /><Relationship Type="http://schemas.openxmlformats.org/officeDocument/2006/relationships/slide" Target="/ppt/slides/slide2.xml" Id="R952739b8682548b4" /><Relationship Type="http://schemas.openxmlformats.org/officeDocument/2006/relationships/slide" Target="/ppt/slides/slide3.xml" Id="Re908e6a08ddc46b6" /><Relationship Type="http://schemas.openxmlformats.org/officeDocument/2006/relationships/slide" Target="/ppt/slides/slide4.xml" Id="Ra2f233e5744f450b" /><Relationship Type="http://schemas.openxmlformats.org/officeDocument/2006/relationships/slide" Target="/ppt/slides/slide5.xml" Id="R6a5393710bd14407" /><Relationship Type="http://schemas.openxmlformats.org/officeDocument/2006/relationships/slide" Target="/ppt/slides/slide6.xml" Id="Rfdd9c5c4353548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05b63f4c8e40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cb7eefa354480" /><Relationship Type="http://schemas.openxmlformats.org/officeDocument/2006/relationships/theme" Target="/ppt/slideMasters/theme/theme1.xml" Id="Rb3aa98f60cc144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ecb7eefa3544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53c6334b744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81b53921040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235abd4264b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372a408c043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7abb71bb54f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0838ce1ed4d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KROKEN FAMILIESELSKAP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Øran Øst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