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90169b3009424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44680e7e7c4773"/>
  </p:sldMasterIdLst>
  <p:sldIdLst>
    <p:sldId xmlns:r="http://schemas.openxmlformats.org/officeDocument/2006/relationships" id="256" r:id="R2bb8964e35a94ab9"/>
    <p:sldId xmlns:r="http://schemas.openxmlformats.org/officeDocument/2006/relationships" id="257" r:id="Ra45dad79f7ce4842"/>
    <p:sldId xmlns:r="http://schemas.openxmlformats.org/officeDocument/2006/relationships" id="258" r:id="R6277046255d24e83"/>
    <p:sldId xmlns:r="http://schemas.openxmlformats.org/officeDocument/2006/relationships" id="259" r:id="R272ec2a88c514d59"/>
    <p:sldId xmlns:r="http://schemas.openxmlformats.org/officeDocument/2006/relationships" id="260" r:id="Rd8a2a8279aa744bf"/>
    <p:sldId xmlns:r="http://schemas.openxmlformats.org/officeDocument/2006/relationships" id="261" r:id="Re97d88e2006b4a48"/>
    <p:sldId xmlns:r="http://schemas.openxmlformats.org/officeDocument/2006/relationships" id="262" r:id="R0df490c625d540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44680e7e7c4773" /><Relationship Type="http://schemas.openxmlformats.org/officeDocument/2006/relationships/slide" Target="/ppt/slides/slide1.xml" Id="R2bb8964e35a94ab9" /><Relationship Type="http://schemas.openxmlformats.org/officeDocument/2006/relationships/slide" Target="/ppt/slides/slide2.xml" Id="Ra45dad79f7ce4842" /><Relationship Type="http://schemas.openxmlformats.org/officeDocument/2006/relationships/slide" Target="/ppt/slides/slide3.xml" Id="R6277046255d24e83" /><Relationship Type="http://schemas.openxmlformats.org/officeDocument/2006/relationships/slide" Target="/ppt/slides/slide4.xml" Id="R272ec2a88c514d59" /><Relationship Type="http://schemas.openxmlformats.org/officeDocument/2006/relationships/slide" Target="/ppt/slides/slide5.xml" Id="Rd8a2a8279aa744bf" /><Relationship Type="http://schemas.openxmlformats.org/officeDocument/2006/relationships/slide" Target="/ppt/slides/slide6.xml" Id="Re97d88e2006b4a48" /><Relationship Type="http://schemas.openxmlformats.org/officeDocument/2006/relationships/slide" Target="/ppt/slides/slide7.xml" Id="R0df490c625d540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f1c61187c847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2d5f692ba649a7" /><Relationship Type="http://schemas.openxmlformats.org/officeDocument/2006/relationships/theme" Target="/ppt/slideMasters/theme/theme1.xml" Id="R577128c35f5541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2d5f692ba649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acd468c2594d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a922fe3cfa4c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999dae1a0b49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e1c4d9a2d54b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1a0cb71af947e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cbef74b7cb497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0d62dcab294b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TNT FØRDE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TNT FØRDE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TNT FØRDE AS ble etablert [år] og holder til i Førde.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TNT FØRDE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TNT FØRDE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TNT FØRDE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5 779 594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−53 982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−52 593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448 951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1 339 730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TNT FØRDE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BJØRKEDAL SVEIN INGE  –  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DVERGSDAL TERJE ROGER  –  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ETTERLID ODDNE KENNETH  –  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FOSSEN TORE  –  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GRAVDAL JAN-TORE  –  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KALSTAD ROGER  –  6,3 %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TNT FØRDE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Vievegen 246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6812 Førde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920 143 261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TNT FØRDE AS</a:t>
            </a:r>
          </a:p>
        </p:txBody>
      </p:sp>
    </p:spTree>
  </p:cSld>
  <p:clrMapOvr>
    <a:masterClrMapping xmlns:a="http://schemas.openxmlformats.org/drawingml/2006/main"/>
  </p:clrMapOvr>
</p:sld>
</file>