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2912a7c5d64a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06d91e7d344db6"/>
  </p:sldMasterIdLst>
  <p:sldIdLst>
    <p:sldId xmlns:r="http://schemas.openxmlformats.org/officeDocument/2006/relationships" id="256" r:id="R5455479bfa7e4d97"/>
    <p:sldId xmlns:r="http://schemas.openxmlformats.org/officeDocument/2006/relationships" id="257" r:id="R604e649fd4234fd8"/>
    <p:sldId xmlns:r="http://schemas.openxmlformats.org/officeDocument/2006/relationships" id="258" r:id="R532e939550284c81"/>
    <p:sldId xmlns:r="http://schemas.openxmlformats.org/officeDocument/2006/relationships" id="259" r:id="R1e7b988dda3f4fbd"/>
    <p:sldId xmlns:r="http://schemas.openxmlformats.org/officeDocument/2006/relationships" id="260" r:id="R80ee381beabc4e2d"/>
    <p:sldId xmlns:r="http://schemas.openxmlformats.org/officeDocument/2006/relationships" id="261" r:id="R6ad308a65a6749b5"/>
    <p:sldId xmlns:r="http://schemas.openxmlformats.org/officeDocument/2006/relationships" id="262" r:id="R1f284419cd9946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06d91e7d344db6" /><Relationship Type="http://schemas.openxmlformats.org/officeDocument/2006/relationships/slide" Target="/ppt/slides/slide1.xml" Id="R5455479bfa7e4d97" /><Relationship Type="http://schemas.openxmlformats.org/officeDocument/2006/relationships/slide" Target="/ppt/slides/slide2.xml" Id="R604e649fd4234fd8" /><Relationship Type="http://schemas.openxmlformats.org/officeDocument/2006/relationships/slide" Target="/ppt/slides/slide3.xml" Id="R532e939550284c81" /><Relationship Type="http://schemas.openxmlformats.org/officeDocument/2006/relationships/slide" Target="/ppt/slides/slide4.xml" Id="R1e7b988dda3f4fbd" /><Relationship Type="http://schemas.openxmlformats.org/officeDocument/2006/relationships/slide" Target="/ppt/slides/slide5.xml" Id="R80ee381beabc4e2d" /><Relationship Type="http://schemas.openxmlformats.org/officeDocument/2006/relationships/slide" Target="/ppt/slides/slide6.xml" Id="R6ad308a65a6749b5" /><Relationship Type="http://schemas.openxmlformats.org/officeDocument/2006/relationships/slide" Target="/ppt/slides/slide7.xml" Id="R1f284419cd9946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8f7feb88df47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87607e63b46e5" /><Relationship Type="http://schemas.openxmlformats.org/officeDocument/2006/relationships/theme" Target="/ppt/slideMasters/theme/theme1.xml" Id="R3fbb8e08ab0f4a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d87607e63b46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00297a25641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2aa124c2748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c69dfa45c4f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30e506a8141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5098f94994c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d1619fc0842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46e68ac6547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TARE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TARE INVEST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972 858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1 002 172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KNUT ARE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Øvreveien 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8402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920 137 814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