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ec0c5ed472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c30f66d2f48f3"/>
  </p:sldMasterIdLst>
  <p:sldIdLst>
    <p:sldId xmlns:r="http://schemas.openxmlformats.org/officeDocument/2006/relationships" id="256" r:id="R1f0cab5dbd8046ee"/>
    <p:sldId xmlns:r="http://schemas.openxmlformats.org/officeDocument/2006/relationships" id="257" r:id="R9c6d275b94c64275"/>
    <p:sldId xmlns:r="http://schemas.openxmlformats.org/officeDocument/2006/relationships" id="258" r:id="R00bdf745ebb74815"/>
    <p:sldId xmlns:r="http://schemas.openxmlformats.org/officeDocument/2006/relationships" id="259" r:id="R56dbc7ffc6fd44cf"/>
    <p:sldId xmlns:r="http://schemas.openxmlformats.org/officeDocument/2006/relationships" id="260" r:id="Ra95a35f9562940a9"/>
    <p:sldId xmlns:r="http://schemas.openxmlformats.org/officeDocument/2006/relationships" id="261" r:id="Rdf4eab6b55fa4076"/>
    <p:sldId xmlns:r="http://schemas.openxmlformats.org/officeDocument/2006/relationships" id="262" r:id="R2564e7caf0a5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c30f66d2f48f3" /><Relationship Type="http://schemas.openxmlformats.org/officeDocument/2006/relationships/slide" Target="/ppt/slides/slide1.xml" Id="R1f0cab5dbd8046ee" /><Relationship Type="http://schemas.openxmlformats.org/officeDocument/2006/relationships/slide" Target="/ppt/slides/slide2.xml" Id="R9c6d275b94c64275" /><Relationship Type="http://schemas.openxmlformats.org/officeDocument/2006/relationships/slide" Target="/ppt/slides/slide3.xml" Id="R00bdf745ebb74815" /><Relationship Type="http://schemas.openxmlformats.org/officeDocument/2006/relationships/slide" Target="/ppt/slides/slide4.xml" Id="R56dbc7ffc6fd44cf" /><Relationship Type="http://schemas.openxmlformats.org/officeDocument/2006/relationships/slide" Target="/ppt/slides/slide5.xml" Id="Ra95a35f9562940a9" /><Relationship Type="http://schemas.openxmlformats.org/officeDocument/2006/relationships/slide" Target="/ppt/slides/slide6.xml" Id="Rdf4eab6b55fa4076" /><Relationship Type="http://schemas.openxmlformats.org/officeDocument/2006/relationships/slide" Target="/ppt/slides/slide7.xml" Id="R2564e7caf0a5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589c58d5f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08e5d865949c6" /><Relationship Type="http://schemas.openxmlformats.org/officeDocument/2006/relationships/theme" Target="/ppt/slideMasters/theme/theme1.xml" Id="Rd92bd93fed22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08e5d8659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99f8ca2c6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d6896b1fe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3c5550fc7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65d43e6ce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5f82a6940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0011c2524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46f2dc259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LILLO INVEST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8 363 082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8 370 630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BJØRN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Rosetvegen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920 133 428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LILLO INVEST AS</a:t>
            </a:r>
          </a:p>
        </p:txBody>
      </p:sp>
    </p:spTree>
  </p:cSld>
  <p:clrMapOvr>
    <a:masterClrMapping xmlns:a="http://schemas.openxmlformats.org/drawingml/2006/main"/>
  </p:clrMapOvr>
</p:sld>
</file>