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ad70ccf513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a1191e6f94a9a"/>
  </p:sldMasterIdLst>
  <p:sldIdLst>
    <p:sldId xmlns:r="http://schemas.openxmlformats.org/officeDocument/2006/relationships" id="256" r:id="R02e73181cab0449b"/>
    <p:sldId xmlns:r="http://schemas.openxmlformats.org/officeDocument/2006/relationships" id="257" r:id="R1a485f20a3dc4d8c"/>
    <p:sldId xmlns:r="http://schemas.openxmlformats.org/officeDocument/2006/relationships" id="258" r:id="R86bae63aa1884228"/>
    <p:sldId xmlns:r="http://schemas.openxmlformats.org/officeDocument/2006/relationships" id="259" r:id="Rd86558b290384191"/>
    <p:sldId xmlns:r="http://schemas.openxmlformats.org/officeDocument/2006/relationships" id="260" r:id="Rfba31354607746f8"/>
    <p:sldId xmlns:r="http://schemas.openxmlformats.org/officeDocument/2006/relationships" id="261" r:id="Rfef8636931a64c26"/>
    <p:sldId xmlns:r="http://schemas.openxmlformats.org/officeDocument/2006/relationships" id="262" r:id="R0fdea999f3d545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a1191e6f94a9a" /><Relationship Type="http://schemas.openxmlformats.org/officeDocument/2006/relationships/slide" Target="/ppt/slides/slide1.xml" Id="R02e73181cab0449b" /><Relationship Type="http://schemas.openxmlformats.org/officeDocument/2006/relationships/slide" Target="/ppt/slides/slide2.xml" Id="R1a485f20a3dc4d8c" /><Relationship Type="http://schemas.openxmlformats.org/officeDocument/2006/relationships/slide" Target="/ppt/slides/slide3.xml" Id="R86bae63aa1884228" /><Relationship Type="http://schemas.openxmlformats.org/officeDocument/2006/relationships/slide" Target="/ppt/slides/slide4.xml" Id="Rd86558b290384191" /><Relationship Type="http://schemas.openxmlformats.org/officeDocument/2006/relationships/slide" Target="/ppt/slides/slide5.xml" Id="Rfba31354607746f8" /><Relationship Type="http://schemas.openxmlformats.org/officeDocument/2006/relationships/slide" Target="/ppt/slides/slide6.xml" Id="Rfef8636931a64c26" /><Relationship Type="http://schemas.openxmlformats.org/officeDocument/2006/relationships/slide" Target="/ppt/slides/slide7.xml" Id="R0fdea999f3d545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86ddaec6c47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da4eadb494da1" /><Relationship Type="http://schemas.openxmlformats.org/officeDocument/2006/relationships/theme" Target="/ppt/slideMasters/theme/theme1.xml" Id="Rc17606fb53f1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1da4eadb49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d7b7cf907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0d5c052f0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5575ac2d84d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1042983ea4d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69f8194d440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a90eeb8864f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b935123c44b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KVELDSROVEIEN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KVELDSROVEIEN AS ble etablert [år] og holder til i Fagerstrand.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−1 081 549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4 866 175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CD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INVESTMENT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Myklerudveien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1454 Fagerstrand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920 132 901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KVELDSROVEIEN AS</a:t>
            </a:r>
          </a:p>
        </p:txBody>
      </p:sp>
    </p:spTree>
  </p:cSld>
  <p:clrMapOvr>
    <a:masterClrMapping xmlns:a="http://schemas.openxmlformats.org/drawingml/2006/main"/>
  </p:clrMapOvr>
</p:sld>
</file>