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2bb58cfd6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a45f5ea8a42f1"/>
  </p:sldMasterIdLst>
  <p:sldIdLst>
    <p:sldId xmlns:r="http://schemas.openxmlformats.org/officeDocument/2006/relationships" id="256" r:id="R7149d08308c24b4f"/>
    <p:sldId xmlns:r="http://schemas.openxmlformats.org/officeDocument/2006/relationships" id="257" r:id="R171f041abf654f7f"/>
    <p:sldId xmlns:r="http://schemas.openxmlformats.org/officeDocument/2006/relationships" id="258" r:id="R997d0cc0811b44a2"/>
    <p:sldId xmlns:r="http://schemas.openxmlformats.org/officeDocument/2006/relationships" id="259" r:id="R0f6afc3448804c9b"/>
    <p:sldId xmlns:r="http://schemas.openxmlformats.org/officeDocument/2006/relationships" id="260" r:id="R0f62835d3dde4e57"/>
    <p:sldId xmlns:r="http://schemas.openxmlformats.org/officeDocument/2006/relationships" id="261" r:id="Rab151163592142f8"/>
    <p:sldId xmlns:r="http://schemas.openxmlformats.org/officeDocument/2006/relationships" id="262" r:id="R1e07ee1ba3b844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a45f5ea8a42f1" /><Relationship Type="http://schemas.openxmlformats.org/officeDocument/2006/relationships/slide" Target="/ppt/slides/slide1.xml" Id="R7149d08308c24b4f" /><Relationship Type="http://schemas.openxmlformats.org/officeDocument/2006/relationships/slide" Target="/ppt/slides/slide2.xml" Id="R171f041abf654f7f" /><Relationship Type="http://schemas.openxmlformats.org/officeDocument/2006/relationships/slide" Target="/ppt/slides/slide3.xml" Id="R997d0cc0811b44a2" /><Relationship Type="http://schemas.openxmlformats.org/officeDocument/2006/relationships/slide" Target="/ppt/slides/slide4.xml" Id="R0f6afc3448804c9b" /><Relationship Type="http://schemas.openxmlformats.org/officeDocument/2006/relationships/slide" Target="/ppt/slides/slide5.xml" Id="R0f62835d3dde4e57" /><Relationship Type="http://schemas.openxmlformats.org/officeDocument/2006/relationships/slide" Target="/ppt/slides/slide6.xml" Id="Rab151163592142f8" /><Relationship Type="http://schemas.openxmlformats.org/officeDocument/2006/relationships/slide" Target="/ppt/slides/slide7.xml" Id="R1e07ee1ba3b844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74f8f877e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065a5b7f14dab" /><Relationship Type="http://schemas.openxmlformats.org/officeDocument/2006/relationships/theme" Target="/ppt/slideMasters/theme/theme1.xml" Id="R7c8f68fa5ba149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d065a5b7f1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39a59ca04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dc3a000d249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ed9d359c4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453a4e5a04e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abc7c5e40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fabcca8634d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5fa782e32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GIMMESTAD SANDE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GIMMESTAD SANDE HOLDING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1 016 941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4 132 325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FREDRICK GIMMESTAD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MARIANNE GIMMESTAD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Spjeldsvegen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920 125 093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GIMMESTAD SANDE HOLDING AS</a:t>
            </a:r>
          </a:p>
        </p:txBody>
      </p:sp>
    </p:spTree>
  </p:cSld>
  <p:clrMapOvr>
    <a:masterClrMapping xmlns:a="http://schemas.openxmlformats.org/drawingml/2006/main"/>
  </p:clrMapOvr>
</p:sld>
</file>