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bff325128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f9f365cee4701"/>
  </p:sldMasterIdLst>
  <p:sldIdLst>
    <p:sldId xmlns:r="http://schemas.openxmlformats.org/officeDocument/2006/relationships" id="256" r:id="R285d863c09354505"/>
    <p:sldId xmlns:r="http://schemas.openxmlformats.org/officeDocument/2006/relationships" id="257" r:id="R6960ef05f5394c43"/>
    <p:sldId xmlns:r="http://schemas.openxmlformats.org/officeDocument/2006/relationships" id="258" r:id="R3dd92a6730354348"/>
    <p:sldId xmlns:r="http://schemas.openxmlformats.org/officeDocument/2006/relationships" id="259" r:id="Rc6c97a794b774987"/>
    <p:sldId xmlns:r="http://schemas.openxmlformats.org/officeDocument/2006/relationships" id="260" r:id="R7f285ae0a3ec4981"/>
    <p:sldId xmlns:r="http://schemas.openxmlformats.org/officeDocument/2006/relationships" id="261" r:id="Rb8f24e0b36f94319"/>
    <p:sldId xmlns:r="http://schemas.openxmlformats.org/officeDocument/2006/relationships" id="262" r:id="R9136b7e30ffa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f9f365cee4701" /><Relationship Type="http://schemas.openxmlformats.org/officeDocument/2006/relationships/slide" Target="/ppt/slides/slide1.xml" Id="R285d863c09354505" /><Relationship Type="http://schemas.openxmlformats.org/officeDocument/2006/relationships/slide" Target="/ppt/slides/slide2.xml" Id="R6960ef05f5394c43" /><Relationship Type="http://schemas.openxmlformats.org/officeDocument/2006/relationships/slide" Target="/ppt/slides/slide3.xml" Id="R3dd92a6730354348" /><Relationship Type="http://schemas.openxmlformats.org/officeDocument/2006/relationships/slide" Target="/ppt/slides/slide4.xml" Id="Rc6c97a794b774987" /><Relationship Type="http://schemas.openxmlformats.org/officeDocument/2006/relationships/slide" Target="/ppt/slides/slide5.xml" Id="R7f285ae0a3ec4981" /><Relationship Type="http://schemas.openxmlformats.org/officeDocument/2006/relationships/slide" Target="/ppt/slides/slide6.xml" Id="Rb8f24e0b36f94319" /><Relationship Type="http://schemas.openxmlformats.org/officeDocument/2006/relationships/slide" Target="/ppt/slides/slide7.xml" Id="R9136b7e30ffa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17d62fd5c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84ad4c13d4af6" /><Relationship Type="http://schemas.openxmlformats.org/officeDocument/2006/relationships/theme" Target="/ppt/slideMasters/theme/theme1.xml" Id="Re7d9f7b0a078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84ad4c13d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d7f6b8515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0ee2baf8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dc23312d5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d88c721c0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a8dbb2266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1bc691f82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81b117823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DRØNEN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DRØNEN EIENDOM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SPARLI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Arve Drønen, Bøneslien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5155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