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8c09d0297d4a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4655a4b4bf452f"/>
  </p:sldMasterIdLst>
  <p:sldIdLst>
    <p:sldId xmlns:r="http://schemas.openxmlformats.org/officeDocument/2006/relationships" id="256" r:id="R86873b5c067d4010"/>
    <p:sldId xmlns:r="http://schemas.openxmlformats.org/officeDocument/2006/relationships" id="257" r:id="R1af99527148a4ae2"/>
    <p:sldId xmlns:r="http://schemas.openxmlformats.org/officeDocument/2006/relationships" id="258" r:id="R56df43a219194714"/>
    <p:sldId xmlns:r="http://schemas.openxmlformats.org/officeDocument/2006/relationships" id="259" r:id="Re5c8beaeb1794fee"/>
    <p:sldId xmlns:r="http://schemas.openxmlformats.org/officeDocument/2006/relationships" id="260" r:id="R82435ef1f7dc479f"/>
    <p:sldId xmlns:r="http://schemas.openxmlformats.org/officeDocument/2006/relationships" id="261" r:id="R6115f834a7874b66"/>
    <p:sldId xmlns:r="http://schemas.openxmlformats.org/officeDocument/2006/relationships" id="262" r:id="R6535878cbdf146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4655a4b4bf452f" /><Relationship Type="http://schemas.openxmlformats.org/officeDocument/2006/relationships/slide" Target="/ppt/slides/slide1.xml" Id="R86873b5c067d4010" /><Relationship Type="http://schemas.openxmlformats.org/officeDocument/2006/relationships/slide" Target="/ppt/slides/slide2.xml" Id="R1af99527148a4ae2" /><Relationship Type="http://schemas.openxmlformats.org/officeDocument/2006/relationships/slide" Target="/ppt/slides/slide3.xml" Id="R56df43a219194714" /><Relationship Type="http://schemas.openxmlformats.org/officeDocument/2006/relationships/slide" Target="/ppt/slides/slide4.xml" Id="Re5c8beaeb1794fee" /><Relationship Type="http://schemas.openxmlformats.org/officeDocument/2006/relationships/slide" Target="/ppt/slides/slide5.xml" Id="R82435ef1f7dc479f" /><Relationship Type="http://schemas.openxmlformats.org/officeDocument/2006/relationships/slide" Target="/ppt/slides/slide6.xml" Id="R6115f834a7874b66" /><Relationship Type="http://schemas.openxmlformats.org/officeDocument/2006/relationships/slide" Target="/ppt/slides/slide7.xml" Id="R6535878cbdf146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cb6529c1a4a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904881a894000" /><Relationship Type="http://schemas.openxmlformats.org/officeDocument/2006/relationships/theme" Target="/ppt/slideMasters/theme/theme1.xml" Id="Rceab2c13b07645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a904881a89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e09500cb147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1b30284ee42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90871c28645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bd01b3bf24d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24f2f89104f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47d94546740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ed07503b940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MITO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MITO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4 624 656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−4 654 665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157 263 894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247 928 830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GJERPE HOLDING AS  –  95,8 %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MITHASSEL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920 121 349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MITO EIENDOM AS</a:t>
            </a:r>
          </a:p>
        </p:txBody>
      </p:sp>
    </p:spTree>
  </p:cSld>
  <p:clrMapOvr>
    <a:masterClrMapping xmlns:a="http://schemas.openxmlformats.org/drawingml/2006/main"/>
  </p:clrMapOvr>
</p:sld>
</file>