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7dd50e66a2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35da0043f04b1b"/>
  </p:sldMasterIdLst>
  <p:sldIdLst>
    <p:sldId xmlns:r="http://schemas.openxmlformats.org/officeDocument/2006/relationships" id="256" r:id="Reefde1f624e94524"/>
    <p:sldId xmlns:r="http://schemas.openxmlformats.org/officeDocument/2006/relationships" id="257" r:id="R0a38912cda00463c"/>
    <p:sldId xmlns:r="http://schemas.openxmlformats.org/officeDocument/2006/relationships" id="258" r:id="R88422c12b94c4de9"/>
    <p:sldId xmlns:r="http://schemas.openxmlformats.org/officeDocument/2006/relationships" id="259" r:id="R9e914e6873254267"/>
    <p:sldId xmlns:r="http://schemas.openxmlformats.org/officeDocument/2006/relationships" id="260" r:id="R9f20fe2682d14776"/>
    <p:sldId xmlns:r="http://schemas.openxmlformats.org/officeDocument/2006/relationships" id="261" r:id="Ra25960212b1341ac"/>
    <p:sldId xmlns:r="http://schemas.openxmlformats.org/officeDocument/2006/relationships" id="262" r:id="R83e28b03e42242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5da0043f04b1b" /><Relationship Type="http://schemas.openxmlformats.org/officeDocument/2006/relationships/slide" Target="/ppt/slides/slide1.xml" Id="Reefde1f624e94524" /><Relationship Type="http://schemas.openxmlformats.org/officeDocument/2006/relationships/slide" Target="/ppt/slides/slide2.xml" Id="R0a38912cda00463c" /><Relationship Type="http://schemas.openxmlformats.org/officeDocument/2006/relationships/slide" Target="/ppt/slides/slide3.xml" Id="R88422c12b94c4de9" /><Relationship Type="http://schemas.openxmlformats.org/officeDocument/2006/relationships/slide" Target="/ppt/slides/slide4.xml" Id="R9e914e6873254267" /><Relationship Type="http://schemas.openxmlformats.org/officeDocument/2006/relationships/slide" Target="/ppt/slides/slide5.xml" Id="R9f20fe2682d14776" /><Relationship Type="http://schemas.openxmlformats.org/officeDocument/2006/relationships/slide" Target="/ppt/slides/slide6.xml" Id="Ra25960212b1341ac" /><Relationship Type="http://schemas.openxmlformats.org/officeDocument/2006/relationships/slide" Target="/ppt/slides/slide7.xml" Id="R83e28b03e42242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0ff6af3904c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f555de3e54538" /><Relationship Type="http://schemas.openxmlformats.org/officeDocument/2006/relationships/theme" Target="/ppt/slideMasters/theme/theme1.xml" Id="Re9d2f04ead8d44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3f555de3e545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18aef03e342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528c16c39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cdac5b9fb48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131999c2d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239f0d73540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7d4ff6bd54b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fe258b70949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FNP I3-3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FNP I3-3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3 443 192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920 072 631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 I3-3 AS</a:t>
            </a:r>
          </a:p>
        </p:txBody>
      </p:sp>
    </p:spTree>
  </p:cSld>
  <p:clrMapOvr>
    <a:masterClrMapping xmlns:a="http://schemas.openxmlformats.org/drawingml/2006/main"/>
  </p:clrMapOvr>
</p:sld>
</file>