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3291aca61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6a0426c684085"/>
  </p:sldMasterIdLst>
  <p:sldIdLst>
    <p:sldId xmlns:r="http://schemas.openxmlformats.org/officeDocument/2006/relationships" id="256" r:id="Rf1745162ce784516"/>
    <p:sldId xmlns:r="http://schemas.openxmlformats.org/officeDocument/2006/relationships" id="257" r:id="Rafd27e017bb44924"/>
    <p:sldId xmlns:r="http://schemas.openxmlformats.org/officeDocument/2006/relationships" id="258" r:id="Rb4a9edd6ead94818"/>
    <p:sldId xmlns:r="http://schemas.openxmlformats.org/officeDocument/2006/relationships" id="259" r:id="R19ff67bb011847aa"/>
    <p:sldId xmlns:r="http://schemas.openxmlformats.org/officeDocument/2006/relationships" id="260" r:id="Rb61b0f22ca4f4396"/>
    <p:sldId xmlns:r="http://schemas.openxmlformats.org/officeDocument/2006/relationships" id="261" r:id="Re142579db454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6a0426c684085" /><Relationship Type="http://schemas.openxmlformats.org/officeDocument/2006/relationships/slide" Target="/ppt/slides/slide1.xml" Id="Rf1745162ce784516" /><Relationship Type="http://schemas.openxmlformats.org/officeDocument/2006/relationships/slide" Target="/ppt/slides/slide2.xml" Id="Rafd27e017bb44924" /><Relationship Type="http://schemas.openxmlformats.org/officeDocument/2006/relationships/slide" Target="/ppt/slides/slide3.xml" Id="Rb4a9edd6ead94818" /><Relationship Type="http://schemas.openxmlformats.org/officeDocument/2006/relationships/slide" Target="/ppt/slides/slide4.xml" Id="R19ff67bb011847aa" /><Relationship Type="http://schemas.openxmlformats.org/officeDocument/2006/relationships/slide" Target="/ppt/slides/slide5.xml" Id="Rb61b0f22ca4f4396" /><Relationship Type="http://schemas.openxmlformats.org/officeDocument/2006/relationships/slide" Target="/ppt/slides/slide6.xml" Id="Re142579db454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9fe4d483e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bae07b67465c" /><Relationship Type="http://schemas.openxmlformats.org/officeDocument/2006/relationships/theme" Target="/ppt/slideMasters/theme/theme1.xml" Id="R276e33831397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ebae07b67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061ee5d2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3b78bda8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0f29d5e7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bc8855357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a32bbc03e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30fbc5f7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