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e0f740469d4c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55588201b04055"/>
  </p:sldMasterIdLst>
  <p:sldIdLst>
    <p:sldId xmlns:r="http://schemas.openxmlformats.org/officeDocument/2006/relationships" id="256" r:id="R15ee5035b04848cf"/>
    <p:sldId xmlns:r="http://schemas.openxmlformats.org/officeDocument/2006/relationships" id="257" r:id="R3d340a156ed2494d"/>
    <p:sldId xmlns:r="http://schemas.openxmlformats.org/officeDocument/2006/relationships" id="258" r:id="R1aca31de1fb44584"/>
    <p:sldId xmlns:r="http://schemas.openxmlformats.org/officeDocument/2006/relationships" id="259" r:id="R00ed7bae5ef9495e"/>
    <p:sldId xmlns:r="http://schemas.openxmlformats.org/officeDocument/2006/relationships" id="260" r:id="Ra9e3a00ac36e4155"/>
    <p:sldId xmlns:r="http://schemas.openxmlformats.org/officeDocument/2006/relationships" id="261" r:id="R134508ae54854dcf"/>
    <p:sldId xmlns:r="http://schemas.openxmlformats.org/officeDocument/2006/relationships" id="262" r:id="R8b366070f5284f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5588201b04055" /><Relationship Type="http://schemas.openxmlformats.org/officeDocument/2006/relationships/slide" Target="/ppt/slides/slide1.xml" Id="R15ee5035b04848cf" /><Relationship Type="http://schemas.openxmlformats.org/officeDocument/2006/relationships/slide" Target="/ppt/slides/slide2.xml" Id="R3d340a156ed2494d" /><Relationship Type="http://schemas.openxmlformats.org/officeDocument/2006/relationships/slide" Target="/ppt/slides/slide3.xml" Id="R1aca31de1fb44584" /><Relationship Type="http://schemas.openxmlformats.org/officeDocument/2006/relationships/slide" Target="/ppt/slides/slide4.xml" Id="R00ed7bae5ef9495e" /><Relationship Type="http://schemas.openxmlformats.org/officeDocument/2006/relationships/slide" Target="/ppt/slides/slide5.xml" Id="Ra9e3a00ac36e4155" /><Relationship Type="http://schemas.openxmlformats.org/officeDocument/2006/relationships/slide" Target="/ppt/slides/slide6.xml" Id="R134508ae54854dcf" /><Relationship Type="http://schemas.openxmlformats.org/officeDocument/2006/relationships/slide" Target="/ppt/slides/slide7.xml" Id="R8b366070f5284f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5f91805b644b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52a37da4447ce" /><Relationship Type="http://schemas.openxmlformats.org/officeDocument/2006/relationships/theme" Target="/ppt/slideMasters/theme/theme1.xml" Id="R16aa59557fc14b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a52a37da4447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7f908a3b345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8045c600545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20308cf0040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849dd4e8945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4eb5f545a4f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3cbc11c8043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169f509b746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SUNDVE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762 576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4 777 363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SUNDVE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Eikjevegen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920 060 366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SUNDVE HOLDING AS</a:t>
            </a:r>
          </a:p>
        </p:txBody>
      </p:sp>
    </p:spTree>
  </p:cSld>
  <p:clrMapOvr>
    <a:masterClrMapping xmlns:a="http://schemas.openxmlformats.org/drawingml/2006/main"/>
  </p:clrMapOvr>
</p:sld>
</file>