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750055bebc41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78ae23d38943c6"/>
  </p:sldMasterIdLst>
  <p:sldIdLst>
    <p:sldId xmlns:r="http://schemas.openxmlformats.org/officeDocument/2006/relationships" id="256" r:id="R862b342677364f45"/>
    <p:sldId xmlns:r="http://schemas.openxmlformats.org/officeDocument/2006/relationships" id="257" r:id="R9ae2240e43a440ff"/>
    <p:sldId xmlns:r="http://schemas.openxmlformats.org/officeDocument/2006/relationships" id="258" r:id="Rb5a18c44a4a14d70"/>
    <p:sldId xmlns:r="http://schemas.openxmlformats.org/officeDocument/2006/relationships" id="259" r:id="R81b5d9f04eb7402a"/>
    <p:sldId xmlns:r="http://schemas.openxmlformats.org/officeDocument/2006/relationships" id="260" r:id="Rbb401b9f4a4a44d3"/>
    <p:sldId xmlns:r="http://schemas.openxmlformats.org/officeDocument/2006/relationships" id="261" r:id="R162b5d099d2549b1"/>
    <p:sldId xmlns:r="http://schemas.openxmlformats.org/officeDocument/2006/relationships" id="262" r:id="R074255f9569744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8ae23d38943c6" /><Relationship Type="http://schemas.openxmlformats.org/officeDocument/2006/relationships/slide" Target="/ppt/slides/slide1.xml" Id="R862b342677364f45" /><Relationship Type="http://schemas.openxmlformats.org/officeDocument/2006/relationships/slide" Target="/ppt/slides/slide2.xml" Id="R9ae2240e43a440ff" /><Relationship Type="http://schemas.openxmlformats.org/officeDocument/2006/relationships/slide" Target="/ppt/slides/slide3.xml" Id="Rb5a18c44a4a14d70" /><Relationship Type="http://schemas.openxmlformats.org/officeDocument/2006/relationships/slide" Target="/ppt/slides/slide4.xml" Id="R81b5d9f04eb7402a" /><Relationship Type="http://schemas.openxmlformats.org/officeDocument/2006/relationships/slide" Target="/ppt/slides/slide5.xml" Id="Rbb401b9f4a4a44d3" /><Relationship Type="http://schemas.openxmlformats.org/officeDocument/2006/relationships/slide" Target="/ppt/slides/slide6.xml" Id="R162b5d099d2549b1" /><Relationship Type="http://schemas.openxmlformats.org/officeDocument/2006/relationships/slide" Target="/ppt/slides/slide7.xml" Id="R074255f9569744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efe26929ad4c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33ca4dffb455c" /><Relationship Type="http://schemas.openxmlformats.org/officeDocument/2006/relationships/theme" Target="/ppt/slideMasters/theme/theme1.xml" Id="R9c513ed051664b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333ca4dffb45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09ce2a44a4e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8463fe83bd48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b1f394b3b4d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88a4408ef43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924051cb54b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11754d03b46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59d45a9d743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LYSAKER ELEKTRISKE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LYSAKER ELEKTRISKE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15 076 473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−996 391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−884 584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6 123 840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BEATE II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GRIMESTRAND THOMAS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MESSELL LARS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ELEKTRISKE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Ørakerveien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920 060 188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LYSAKER ELEKTRISKE AS</a:t>
            </a:r>
          </a:p>
        </p:txBody>
      </p:sp>
    </p:spTree>
  </p:cSld>
  <p:clrMapOvr>
    <a:masterClrMapping xmlns:a="http://schemas.openxmlformats.org/drawingml/2006/main"/>
  </p:clrMapOvr>
</p:sld>
</file>