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ee6ea7115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cc2a086124098"/>
  </p:sldMasterIdLst>
  <p:sldIdLst>
    <p:sldId xmlns:r="http://schemas.openxmlformats.org/officeDocument/2006/relationships" id="256" r:id="R9b5a1d16d61d4323"/>
    <p:sldId xmlns:r="http://schemas.openxmlformats.org/officeDocument/2006/relationships" id="257" r:id="R1d23ecabb4b549f9"/>
    <p:sldId xmlns:r="http://schemas.openxmlformats.org/officeDocument/2006/relationships" id="258" r:id="Rcae55b82eab34f9c"/>
    <p:sldId xmlns:r="http://schemas.openxmlformats.org/officeDocument/2006/relationships" id="259" r:id="R0e5cd61b649c4b6d"/>
    <p:sldId xmlns:r="http://schemas.openxmlformats.org/officeDocument/2006/relationships" id="260" r:id="R6481d6e63bdb4b11"/>
    <p:sldId xmlns:r="http://schemas.openxmlformats.org/officeDocument/2006/relationships" id="261" r:id="Rd3cb27b836f0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cc2a086124098" /><Relationship Type="http://schemas.openxmlformats.org/officeDocument/2006/relationships/slide" Target="/ppt/slides/slide1.xml" Id="R9b5a1d16d61d4323" /><Relationship Type="http://schemas.openxmlformats.org/officeDocument/2006/relationships/slide" Target="/ppt/slides/slide2.xml" Id="R1d23ecabb4b549f9" /><Relationship Type="http://schemas.openxmlformats.org/officeDocument/2006/relationships/slide" Target="/ppt/slides/slide3.xml" Id="Rcae55b82eab34f9c" /><Relationship Type="http://schemas.openxmlformats.org/officeDocument/2006/relationships/slide" Target="/ppt/slides/slide4.xml" Id="R0e5cd61b649c4b6d" /><Relationship Type="http://schemas.openxmlformats.org/officeDocument/2006/relationships/slide" Target="/ppt/slides/slide5.xml" Id="R6481d6e63bdb4b11" /><Relationship Type="http://schemas.openxmlformats.org/officeDocument/2006/relationships/slide" Target="/ppt/slides/slide6.xml" Id="Rd3cb27b836f0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e609d126a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7f783b4094390" /><Relationship Type="http://schemas.openxmlformats.org/officeDocument/2006/relationships/theme" Target="/ppt/slideMasters/theme/theme1.xml" Id="R56d2c06d3a7640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7f783b409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a0d9b19d44a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b8c42f89340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fe9596f3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ad3adde70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716ef4a81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8736893d94f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DIMENSJON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DIMENSJON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DIMENSJON 22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DIMENSJON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DIMENSJON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DIMENSJON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DIMENSJON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920 042 090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DIMENSJON 22 AS</a:t>
            </a:r>
          </a:p>
        </p:txBody>
      </p:sp>
    </p:spTree>
  </p:cSld>
  <p:clrMapOvr>
    <a:masterClrMapping xmlns:a="http://schemas.openxmlformats.org/drawingml/2006/main"/>
  </p:clrMapOvr>
</p:sld>
</file>